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Speaker's Outline:
I. Introduction
   - Title: Understanding Hypertension
   - Introduce the topic: High blood pressure, a major global health issue.
   - Mention its widespread impact and common nickname.
II. Prevalence and Nature of Hypertension
   - Main Point: Hypertension is a very common and often undetected condition.
   - Supporting Detail: Affects over 1.2 billion people worldwide.
   - Supporting Detail: Often called the "silent killer" because it often has no symptoms.
III. Key Risk Factors
   - Transition: Now, let's look at what increases the risk of developing hypertension.
   - Main Point: Several factors contribute to the risk of hypertension.
   - Supporting Detail: Age is a significant factor.
   - Supporting Detail: Obesity increases risk.
   - Supporting Detail: Lifestyle choices like smoking are detrimental.
   - Supporting Detail: High salt intake is a known contributor.
IV. Potential Health Consequences
   - Transition: Understanding the risks is important, but what are the potential outcomes if hypertension is left untreated?
   - Main Point: Uncontrolled hypertension can lead to serious health problems.
   - Supporting Detail: It can lead to stroke.
   - Supporting Detail: It can cause heart failure.
   - Supporting Detail: It can result in kidney damage.
V. Importance of Early Action
   - Transition: Given these serious consequences, what can be done?
   - Main Point: Early intervention is critical for managing hypertension.
   - Supporting Detail: Early diagnosis is crucial for timely treatment.
   - Supporting Detail: Lifestyle changes are essential for management and prevention.
VI. Conclusion
   - Summarize: Hypertension is a prevalent "silent killer" with identifiable risks and serious potential consequences.
   - Reiterate: Early diagnosis and lifestyle changes are key to managing this condition and preventing complications.
   - Final thought: Understanding hypertension is the first step towards controlling it.
(Note: The image references a study titled "Potential Impact of the New American High Blood Pressure Guidelines on Hypertension Prevalence in a Primary Health Care Unit in Rio de Janeiro – the LapARC Study - International Journal of Cardiovascular Sciences", which provides context on research related to hypertension guidelines and prevalence.)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Understanding Hypertension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Affects over 1.2 billion people worldwide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Often called the "silent killer"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Key risk factors: age, obesity, smoking, salt intake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Can lead to stroke, heart failure, and kidney damage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Early diagnosis and lifestyle changes are crucial</a:t>
            </a:r>
          </a:p>
        </p:txBody>
      </p:sp>
      <p:pic>
        <p:nvPicPr>
          <p:cNvPr id="2051" name="Picture 3" descr="Potential Impact of the New American High Blood Pressure Guidelines on  Hypertension Prevalence in a Primary Health Care Unit in Rio de Janeiro –  the LapARC Study - International Journal of Cardiovascular Sciences">
            <a:extLst>
              <a:ext uri="{FF2B5EF4-FFF2-40B4-BE49-F238E27FC236}">
                <a16:creationId xmlns:a16="http://schemas.microsoft.com/office/drawing/2014/main" id="{8706D1DF-00E8-B61A-F618-EC8B34FB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06" y="4266661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508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Understanding Hypertension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2021-01-26T08:40:23Z</dcterms:created>
  <dcterms:modified xsi:type="dcterms:W3CDTF">2025-05-10T09:01:19Z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