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4"/>
  </p:sldMasterIdLst>
  <p:notesMasterIdLst>
    <p:notesMasterId r:id="rId6"/>
  </p:notesMasterIdLst>
  <p:sldIdLst>
    <p:sldId id="29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5033" autoAdjust="0"/>
  </p:normalViewPr>
  <p:slideViewPr>
    <p:cSldViewPr snapToGrid="0">
      <p:cViewPr varScale="1">
        <p:scale>
          <a:sx n="57" d="100"/>
          <a:sy n="57" d="100"/>
        </p:scale>
        <p:origin x="102" y="3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574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A23F-9FA0-4BB2-B89B-4D983D446089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4924D-8356-45E8-9D28-715AE3EDE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6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43293-0820-4BC8-BD8F-B5AE10C4A4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94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55E735-931B-4174-A9D2-F7AA2A6E3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685800 w 12192000"/>
              <a:gd name="connsiteY0" fmla="*/ 685800 h 6858000"/>
              <a:gd name="connsiteX1" fmla="*/ 685800 w 12192000"/>
              <a:gd name="connsiteY1" fmla="*/ 6172200 h 6858000"/>
              <a:gd name="connsiteX2" fmla="*/ 11506200 w 12192000"/>
              <a:gd name="connsiteY2" fmla="*/ 6172200 h 6858000"/>
              <a:gd name="connsiteX3" fmla="*/ 11506200 w 12192000"/>
              <a:gd name="connsiteY3" fmla="*/ 6858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85800" y="685800"/>
                </a:moveTo>
                <a:lnTo>
                  <a:pt x="685800" y="6172200"/>
                </a:lnTo>
                <a:lnTo>
                  <a:pt x="11506200" y="6172200"/>
                </a:lnTo>
                <a:lnTo>
                  <a:pt x="11506200" y="6858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41D1FC6-72B7-4BF1-92A5-981B32C628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720" y="685799"/>
            <a:ext cx="1083056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57104-5AD3-4F7D-87FE-D1B5E24889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0" y="3813048"/>
            <a:ext cx="10830560" cy="2359152"/>
          </a:xfrm>
          <a:gradFill>
            <a:gsLst>
              <a:gs pos="61000">
                <a:srgbClr val="000000">
                  <a:alpha val="52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>
            <a:lvl1pPr algn="ctr">
              <a:defRPr lang="en-US" spc="3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B358A3-BDFA-4597-9B63-A2E31F630E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71598" y="5271713"/>
            <a:ext cx="9486902" cy="644994"/>
          </a:xfrm>
        </p:spPr>
        <p:txBody>
          <a:bodyPr>
            <a:normAutofit/>
          </a:bodyPr>
          <a:lstStyle>
            <a:lvl1pPr algn="ctr">
              <a:buNone/>
              <a:defRPr lang="en-US" sz="2400" i="1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706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8" y="2353490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148" y="2351313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149" y="3150733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9" y="2353490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1922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51923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F2BCF44-5B58-4008-96D3-D0C4D21881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2016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61BF555-E826-4753-AE48-390B0774D5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02017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12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6FC287-13D6-4C3C-99AD-4DC21BC6C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40C0CE-8B55-4CBA-AE06-9ED15632B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365F8-0F13-4B54-ADBB-26C1C19B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170" y="974829"/>
            <a:ext cx="5600700" cy="919286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44241-B30F-442D-BC0D-A638FB34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9E4BC6-069A-4142-84EF-9F8AAB5D6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9853" y="2135939"/>
            <a:ext cx="5600700" cy="3747232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D3C0F9A-7C3B-499A-93CA-2E4EADF03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D9B38155-012A-4A0C-9324-88206D0D02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39200" y="3726638"/>
            <a:ext cx="2667000" cy="244555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EE059-FB54-4749-99E9-807468BE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93729-0F2C-46AB-BA76-EE7680E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7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0C0AD0-C0C6-4753-98B3-7372479C8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685800"/>
            <a:ext cx="40386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D5A13-435A-49E7-ACBD-C522443F91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8124" y="1112837"/>
            <a:ext cx="3221037" cy="2011362"/>
          </a:xfrm>
        </p:spPr>
        <p:txBody>
          <a:bodyPr>
            <a:noAutofit/>
          </a:bodyPr>
          <a:lstStyle>
            <a:lvl1pPr algn="ctr">
              <a:lnSpc>
                <a:spcPct val="125000"/>
              </a:lnSpc>
              <a:spcBef>
                <a:spcPts val="1000"/>
              </a:spcBef>
              <a:spcAft>
                <a:spcPts val="1200"/>
              </a:spcAft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3BE5E-E2B2-4C08-9DF1-D0BBD255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6849A51-7BB5-4AC4-9826-3E40239DD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781800" cy="6858000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1D3ED1-1003-44C1-AEAC-7217554CA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95432" y="3429000"/>
            <a:ext cx="3221037" cy="2316163"/>
          </a:xfrm>
        </p:spPr>
        <p:txBody>
          <a:bodyPr/>
          <a:lstStyle>
            <a:lvl1pPr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i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19391-DDEC-44D3-81A7-253A8C2C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E78C5-C86D-404C-886C-9B28A5B5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9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AC5E60-7529-465B-AC10-15DD9E06E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76700" y="685798"/>
            <a:ext cx="4076700" cy="54864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D7284-A2BA-4058-81B8-8C194183AA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40239" y="904683"/>
            <a:ext cx="3043238" cy="1128258"/>
          </a:xfrm>
        </p:spPr>
        <p:txBody>
          <a:bodyPr anchor="b">
            <a:normAutofit/>
          </a:bodyPr>
          <a:lstStyle>
            <a:lvl1pPr algn="ctr">
              <a:defRPr sz="28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F980BD-6E88-4DED-B8BA-A6D71F26BA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C855D-F8E6-4A14-9A2C-B840BF78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9EBCF59-A32E-4C9E-A6EE-0333928992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0238" y="2290117"/>
            <a:ext cx="3043238" cy="3442290"/>
          </a:xfrm>
        </p:spPr>
        <p:txBody>
          <a:bodyPr/>
          <a:lstStyle>
            <a:lvl1pPr algn="ctr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D5F265C-D250-4B74-9361-166CBD595E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0110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CD27E-A7F2-4ABE-ACD4-27BF0183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E480-83AE-40D7-B187-635F5737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2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F0E8C4-F22F-4115-BFF9-731C089BD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82772B-9710-45A8-9D16-12613E7BD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2A839-69EA-494F-A4E7-B066C09CF2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4064" y="964889"/>
            <a:ext cx="5605272" cy="914400"/>
          </a:xfrm>
        </p:spPr>
        <p:txBody>
          <a:bodyPr>
            <a:noAutofit/>
          </a:bodyPr>
          <a:lstStyle>
            <a:lvl1pPr marL="228600" indent="-228600"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2289EB81-6F63-41FF-8B72-E2D82EB50E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D898A5-86F4-4520-A618-C1CE7FCC1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9853" y="2135829"/>
            <a:ext cx="5600700" cy="3642347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D8262DD-38B7-432E-838E-874DEB156E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1F656D3-42D5-4850-9BCE-034D55DCDB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9200" y="3764738"/>
            <a:ext cx="2667000" cy="2404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5E061156-5BF8-492F-93F2-A0C925229EF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5400000">
            <a:off x="9800022" y="3223751"/>
            <a:ext cx="4114801" cy="410501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DE11E1B1-2B5D-421D-9903-5D4845A77B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186BBE9-85AC-4FEF-8647-85DC61E30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1732305"/>
            <a:ext cx="3390900" cy="348299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34835FD-1AFB-4FBE-BCCE-D5FAD1E9E8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7467600 w 12192000"/>
              <a:gd name="connsiteY0" fmla="*/ 1732305 h 6858000"/>
              <a:gd name="connsiteX1" fmla="*/ 7467600 w 12192000"/>
              <a:gd name="connsiteY1" fmla="*/ 5215297 h 6858000"/>
              <a:gd name="connsiteX2" fmla="*/ 10858500 w 12192000"/>
              <a:gd name="connsiteY2" fmla="*/ 5215297 h 6858000"/>
              <a:gd name="connsiteX3" fmla="*/ 10858500 w 12192000"/>
              <a:gd name="connsiteY3" fmla="*/ 173230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467600" y="1732305"/>
                </a:moveTo>
                <a:lnTo>
                  <a:pt x="7467600" y="5215297"/>
                </a:lnTo>
                <a:lnTo>
                  <a:pt x="10858500" y="5215297"/>
                </a:lnTo>
                <a:lnTo>
                  <a:pt x="10858500" y="173230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0E5CE-ECB4-4D9A-95BD-EF41E78834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0629" y="2057400"/>
            <a:ext cx="2804191" cy="17750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1000"/>
              </a:spcBef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B8F8B4-7A4C-46FC-86C4-7EDF3965E8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31744" y="3986140"/>
            <a:ext cx="2663825" cy="976312"/>
          </a:xfrm>
        </p:spPr>
        <p:txBody>
          <a:bodyPr/>
          <a:lstStyle>
            <a:lvl1pPr marL="0" indent="0"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723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888699-B2F4-4D1E-9B99-FB38DB6F8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C0F5F-52B5-4046-92E2-12C9AE3A0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799" y="685801"/>
            <a:ext cx="10820401" cy="5486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531D59-0AA7-4A6E-A153-F12AF50D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525" y="1128712"/>
            <a:ext cx="9582507" cy="737575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A8CB739F-40B1-4B56-9FC7-D0C3D6C6A98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4662255-912C-47B2-9F89-E8EA289186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9525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4BC86AA-75EF-424D-A00E-E44E64F493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65795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651915F-8813-4F19-9282-4069723EC9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58339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BDD03108-13F4-4623-8FF3-A810282271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4132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EA53B-7103-43EE-A27D-C03676BE7A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03650" y="4446588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2D40785-78DE-4A0A-BE87-FBA306D4E0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96194" y="5031761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91167149-D0F9-4485-9BE8-A52BED2664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32269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B40F8CF-C64A-4DB4-9A1A-7BFAC245F0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33721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F3F1EF2-8FAE-4D87-AF55-EB9978D55F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6265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A66F4CC-066D-41CE-A8F6-A452F518D5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58607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FA1103C-3979-4242-A077-18B4BD99A7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3792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8AFB00F-138B-4D19-BB2E-61BF5D57CD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56336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DBE35EB5-8D79-4E90-872C-AF52B25E1F6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 rot="5400000">
            <a:off x="9782174" y="3224214"/>
            <a:ext cx="4114800" cy="409575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C9F0DA2-B99D-4F44-9277-9BA3A1D929F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06200" y="6356350"/>
            <a:ext cx="685800" cy="365125"/>
          </a:xfrm>
        </p:spPr>
        <p:txBody>
          <a:bodyPr/>
          <a:lstStyle/>
          <a:p>
            <a:pPr algn="ctr"/>
            <a:fld id="{54B97B59-3B2F-4E46-A216-C2A7D249F47E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70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0FB711-F0FD-482F-8C0C-73A394357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5B9AF-5A01-4BFC-9250-DF50A928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042" y="1371598"/>
            <a:ext cx="3987209" cy="2852057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EC272-1CDA-49EE-A51D-80289D74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E58EB54-7A97-4BDA-89DA-0C3B50AB5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26042" y="4506686"/>
            <a:ext cx="3987209" cy="979715"/>
          </a:xfrm>
        </p:spPr>
        <p:txBody>
          <a:bodyPr/>
          <a:lstStyle>
            <a:lvl1pPr algn="ctr">
              <a:buNone/>
              <a:defRPr lang="en-US" sz="24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442EAB5-F425-4F03-8BE5-3BD953A108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1800" y="682625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C6529874-B997-42AB-BBB3-2CE23B26BD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52222" y="682625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AA605188-CCD4-4291-BF83-1ED9B4544B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81516" y="3599121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786F9C7D-3C9C-4579-A6F5-D9510E41CF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52222" y="3599121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D7937-881E-428C-BBB9-CFD456B6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AA779-6816-4CA0-BB13-97E8A97D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9BBC74-EB51-49D7-B971-ECEF9CF6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1"/>
            <a:ext cx="7467601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112E3-539C-42BB-BF3C-5D45BF2D8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0714" y="944564"/>
            <a:ext cx="6106886" cy="873350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806B2-016E-4D04-B3A9-D00B8645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CFE5E1A-5CA9-4FF2-949E-A804EA05C2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71600" y="2057400"/>
            <a:ext cx="6096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1503E13-8CCB-4B44-A160-FE91FECE41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3400" y="685799"/>
            <a:ext cx="339725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59A49-6D3D-4BB6-ADBF-00E13E6C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1B3EE-D7F0-4A71-9772-C0AF1B31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64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 anchor="b"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2258568"/>
            <a:ext cx="9563100" cy="35661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0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1835732"/>
            <a:ext cx="9563100" cy="43227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8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1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6" r:id="rId2"/>
    <p:sldLayoutId id="2147483757" r:id="rId3"/>
    <p:sldLayoutId id="2147483767" r:id="rId4"/>
    <p:sldLayoutId id="2147483758" r:id="rId5"/>
    <p:sldLayoutId id="2147483761" r:id="rId6"/>
    <p:sldLayoutId id="2147483759" r:id="rId7"/>
    <p:sldLayoutId id="2147483746" r:id="rId8"/>
    <p:sldLayoutId id="2147483769" r:id="rId9"/>
    <p:sldLayoutId id="2147483749" r:id="rId10"/>
    <p:sldLayoutId id="2147483768" r:id="rId11"/>
    <p:sldLayoutId id="2147483765" r:id="rId12"/>
    <p:sldLayoutId id="214748376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272">
          <p15:clr>
            <a:srgbClr val="F26B43"/>
          </p15:clr>
        </p15:guide>
        <p15:guide id="4" pos="340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000">
          <p15:clr>
            <a:srgbClr val="F26B43"/>
          </p15:clr>
        </p15:guide>
        <p15:guide id="7" pos="2568">
          <p15:clr>
            <a:srgbClr val="F26B43"/>
          </p15:clr>
        </p15:guide>
        <p15:guide id="8" pos="2136">
          <p15:clr>
            <a:srgbClr val="F26B43"/>
          </p15:clr>
        </p15:guide>
        <p15:guide id="9" pos="432">
          <p15:clr>
            <a:srgbClr val="F26B43"/>
          </p15:clr>
        </p15:guide>
        <p15:guide id="10" pos="864">
          <p15:clr>
            <a:srgbClr val="F26B43"/>
          </p15:clr>
        </p15:guide>
        <p15:guide id="11" pos="1296">
          <p15:clr>
            <a:srgbClr val="F26B43"/>
          </p15:clr>
        </p15:guide>
        <p15:guide id="12" pos="1728">
          <p15:clr>
            <a:srgbClr val="F26B43"/>
          </p15:clr>
        </p15:guide>
        <p15:guide id="13" pos="7248">
          <p15:clr>
            <a:srgbClr val="F26B43"/>
          </p15:clr>
        </p15:guide>
        <p15:guide id="14" pos="6840">
          <p15:clr>
            <a:srgbClr val="F26B43"/>
          </p15:clr>
        </p15:guide>
        <p15:guide id="15" pos="6408">
          <p15:clr>
            <a:srgbClr val="F26B43"/>
          </p15:clr>
        </p15:guide>
        <p15:guide id="16" pos="6000">
          <p15:clr>
            <a:srgbClr val="F26B43"/>
          </p15:clr>
        </p15:guide>
        <p15:guide id="17" pos="5568">
          <p15:clr>
            <a:srgbClr val="F26B43"/>
          </p15:clr>
        </p15:guide>
        <p15:guide id="18" pos="5136">
          <p15:clr>
            <a:srgbClr val="F26B43"/>
          </p15:clr>
        </p15:guide>
        <p15:guide id="19" pos="4704">
          <p15:clr>
            <a:srgbClr val="F26B43"/>
          </p15:clr>
        </p15:guide>
        <p15:guide id="20" orient="horz" pos="3888">
          <p15:clr>
            <a:srgbClr val="F26B43"/>
          </p15:clr>
        </p15:guide>
        <p15:guide id="21" orient="horz" pos="3456">
          <p15:clr>
            <a:srgbClr val="F26B43"/>
          </p15:clr>
        </p15:guide>
        <p15:guide id="22" orient="horz" pos="864">
          <p15:clr>
            <a:srgbClr val="F26B43"/>
          </p15:clr>
        </p15:guide>
        <p15:guide id="23" orient="horz" pos="1296">
          <p15:clr>
            <a:srgbClr val="F26B43"/>
          </p15:clr>
        </p15:guide>
        <p15:guide id="24" orient="horz" pos="1728">
          <p15:clr>
            <a:srgbClr val="F26B43"/>
          </p15:clr>
        </p15:guide>
        <p15:guide id="25" orient="horz" pos="3024">
          <p15:clr>
            <a:srgbClr val="F26B43"/>
          </p15:clr>
        </p15:guide>
        <p15:guide id="26" orient="horz" pos="25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70">
            <a:extLst>
              <a:ext uri="{FF2B5EF4-FFF2-40B4-BE49-F238E27FC236}">
                <a16:creationId xmlns:a16="http://schemas.microsoft.com/office/drawing/2014/main" id="{91710E43-E112-40D3-95B5-7E3C5D5AD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/>
          <a:lstStyle/>
          <a:p>
            <a:r>
              <a:rPr lang="en-US"/>
              <a:t>Understanding Hypertension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7C7938D-18D5-43AF-A86F-D9A1342A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7C51F7D-55A9-41A1-B86F-FB29FCB7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C6518F3C-CC40-4C0E-931C-53467D4C32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AD515D9-54A7-7BBA-4619-B7F1DEA87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B067F2E-35E4-EB29-5E19-F0162F2D2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Affects over 1.2 billion people worldwide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Often called the "silent killer"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Key risk factors: age, obesity, smoking, salt intake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Can lead to stroke, heart failure, and kidney damage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Early diagnosis and lifestyle changes are crucial</a:t>
            </a:r>
          </a:p>
        </p:txBody>
      </p:sp>
      <p:pic>
        <p:nvPicPr>
          <p:cNvPr id="2051" name="Picture 3" descr="Potential Impact of the New American High Blood Pressure Guidelines on  Hypertension Prevalence in a Primary Health Care Unit in Rio de Janeiro –  the LapARC Study - International Journal of Cardiovascular Sciences">
            <a:extLst>
              <a:ext uri="{FF2B5EF4-FFF2-40B4-BE49-F238E27FC236}">
                <a16:creationId xmlns:a16="http://schemas.microsoft.com/office/drawing/2014/main" id="{8706D1DF-00E8-B61A-F618-EC8B34FBC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606" y="4266661"/>
            <a:ext cx="25241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3100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Frame_Win32_LW_SL_v4" id="{66350BB4-053A-4187-9D4E-23A2C0603A88}" vid="{E45D63AB-3B63-492D-ACC7-7815E78CAC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5F2F1B0-A2C1-4287-BF24-71D3400DD7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4D7882-D21E-4054-81AE-3CFC8D649F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12FA17-E7B0-403B-A46B-50242E5D77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</Words>
  <Application>Microsoft Office PowerPoint</Application>
  <PresentationFormat>와이드스크린</PresentationFormat>
  <Paragraphs>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Goudy Old Style</vt:lpstr>
      <vt:lpstr>ClassicFrameVTI</vt:lpstr>
      <vt:lpstr>Understanding Hypertension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정규단</cp:lastModifiedBy>
  <cp:revision>2</cp:revision>
  <dcterms:created xsi:type="dcterms:W3CDTF">2021-01-26T08:40:23Z</dcterms:created>
  <dcterms:modified xsi:type="dcterms:W3CDTF">2025-05-10T06:52:07Z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