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4"/>
  </p:sldMasterIdLst>
  <p:notesMasterIdLst>
    <p:notesMasterId r:id="rId6"/>
  </p:notesMasterIdLst>
  <p:sldIdLst>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2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Impressionism emerged in the late 19th century, marking a departure from traditional academic art by focusing on light, color, and everyday subjects instead of historical or mythological scenes.
Artists such as Claude Monet, Pierre-Auguste Renoir, and Edgar Degas frequently painted outdoors, known as en plein air, to capture the transient effects of natural light and atmospheric conditions.
Initially met with strong criticism from established art institutions, the Impressionist movement eventually gained acceptance and is now recognized as a fundamental precursor to modern art.
Impressionism significantly influenced subsequent Post-Impressionist movements, inspiring artists like Van Gogh and Cézanne to explore more abstract and emotionally expressive styles.</a:t>
            </a:r>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1</a:t>
            </a:fld>
            <a:endParaRPr lang="en-US" dirty="0"/>
          </a:p>
        </p:txBody>
      </p:sp>
    </p:spTree>
    <p:extLst>
      <p:ext uri="{BB962C8B-B14F-4D97-AF65-F5344CB8AC3E}">
        <p14:creationId xmlns:p14="http://schemas.microsoft.com/office/powerpoint/2010/main" val="55119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a:t>The Evolution of impressionism</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1</a:t>
            </a:fld>
            <a:endParaRPr lang="en-US" dirty="0"/>
          </a:p>
        </p:txBody>
      </p:sp>
      <p:sp>
        <p:nvSpPr>
          <p:cNvPr id="3" name="Rectangle 1">
            <a:extLst>
              <a:ext uri="{FF2B5EF4-FFF2-40B4-BE49-F238E27FC236}">
                <a16:creationId xmlns:a16="http://schemas.microsoft.com/office/drawing/2014/main" id="{7AD515D9-54A7-7BBA-4619-B7F1DEA878E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내용 개체 틀 4">
            <a:extLst>
              <a:ext uri="{FF2B5EF4-FFF2-40B4-BE49-F238E27FC236}">
                <a16:creationId xmlns:a16="http://schemas.microsoft.com/office/drawing/2014/main" id="{4B067F2E-35E4-EB29-5E19-F0162F2D2B9A}"/>
              </a:ext>
            </a:extLst>
          </p:cNvPr>
          <p:cNvSpPr>
            <a:spLocks noGrp="1"/>
          </p:cNvSpPr>
          <p:nvPr>
            <p:ph idx="1"/>
          </p:nvPr>
        </p:nvSpPr>
        <p:spPr/>
        <p:txBody>
          <a:bodyPr>
            <a:normAutofit fontScale="925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Emerging in the late 19th century, Impressionism broke away from traditional academic painting by emphasizing light, color, and everyday subjects rather than historical or mythological scenes.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Artists like Claude Monet, Pierre-Auguste Renoir, and Edgar Degas often painted en plein air, capturing fleeting natural light and atmospheric conditions.</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The movement initially faced strong criticism from art institutions, but gradually gained acceptance and is now considered foundational to modern art.</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Impressionism paved the way for Post-Impressionist movements, influencing artists such as Van Gogh and Cézanne to explore more abstract and emotional expressions.</a:t>
            </a:r>
          </a:p>
        </p:txBody>
      </p:sp>
    </p:spTree>
    <p:extLst>
      <p:ext uri="{BB962C8B-B14F-4D97-AF65-F5344CB8AC3E}">
        <p14:creationId xmlns:p14="http://schemas.microsoft.com/office/powerpoint/2010/main" val="25253100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와이드스크린</PresentationFormat>
  <Paragraphs>9</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The Evolution of impressionism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2021-01-26T08:40:23Z</dcterms:created>
  <dcterms:modified xsi:type="dcterms:W3CDTF">2025-05-10T09:03:36Z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