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44" r:id="rId4"/>
  </p:sldMasterIdLst>
  <p:notesMasterIdLst>
    <p:notesMasterId r:id="rId6"/>
  </p:notesMasterIdLst>
  <p:sldIdLst>
    <p:sldId id="29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5033" autoAdjust="0"/>
  </p:normalViewPr>
  <p:slideViewPr>
    <p:cSldViewPr snapToGrid="0">
      <p:cViewPr varScale="1">
        <p:scale>
          <a:sx n="57" d="100"/>
          <a:sy n="57" d="100"/>
        </p:scale>
        <p:origin x="102" y="23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90" d="100"/>
        <a:sy n="90" d="100"/>
      </p:scale>
      <p:origin x="0" y="-1574"/>
    </p:cViewPr>
  </p:sorterViewPr>
  <p:notesViewPr>
    <p:cSldViewPr snapToGrid="0">
      <p:cViewPr varScale="1">
        <p:scale>
          <a:sx n="62" d="100"/>
          <a:sy n="62"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8DA23F-9FA0-4BB2-B89B-4D983D446089}" type="datetimeFigureOut">
              <a:rPr lang="en-US" smtClean="0"/>
              <a:t>5/10/2025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24924D-8356-45E8-9D28-715AE3EDEB83}" type="slidenum">
              <a:rPr lang="en-US" smtClean="0"/>
              <a:t>‹#›</a:t>
            </a:fld>
            <a:endParaRPr lang="en-US" dirty="0"/>
          </a:p>
        </p:txBody>
      </p:sp>
    </p:spTree>
    <p:extLst>
      <p:ext uri="{BB962C8B-B14F-4D97-AF65-F5344CB8AC3E}">
        <p14:creationId xmlns:p14="http://schemas.microsoft.com/office/powerpoint/2010/main" val="3225761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Impressionism emerged in the late 1800s as a radical departure from the rigid rules of academic art. Instead of focusing on historical or mythological narratives, Impressionists prioritized capturing the immediate visual impression of a scene, emphasizing the effects of light and color on ordinary subjects. This shift marked a significant move towards modern art's focus on perception and subjective experience.
Key figures like Monet, Renoir, and Degas were central to the movement. They frequently worked outdoors, or "en plein air," to directly observe and depict the changing qualities of natural light and atmosphere. This practice allowed them to capture the transient moments and sensory experiences of their surroundings.
Initially, Impressionism was met with harsh criticism and rejection from the established art world, including the prestigious Salon in Paris. However, the artists persisted, holding independent exhibitions, which eventually led to the movement's recognition and acceptance. Today, Impressionism is celebrated as a pivotal moment that laid the groundwork for subsequent modern art movements.
The innovations of Impressionism directly influenced later artists and movements, particularly Post-Impressionism. Artists like Vincent van Gogh and Paul Cézanne built upon Impressionist techniques but pushed further, exploring more personal expression, symbolic meaning, and structural form. This demonstrates Impressionism's lasting impact on the trajectory of art history.</a:t>
            </a:r>
            <a:endParaRPr lang="en-US" dirty="0"/>
          </a:p>
        </p:txBody>
      </p:sp>
      <p:sp>
        <p:nvSpPr>
          <p:cNvPr id="4" name="Slide Number Placeholder 3"/>
          <p:cNvSpPr>
            <a:spLocks noGrp="1"/>
          </p:cNvSpPr>
          <p:nvPr>
            <p:ph type="sldNum" sz="quarter" idx="5"/>
          </p:nvPr>
        </p:nvSpPr>
        <p:spPr/>
        <p:txBody>
          <a:bodyPr/>
          <a:lstStyle/>
          <a:p>
            <a:fld id="{02743293-0820-4BC8-BD8F-B5AE10C4A443}" type="slidenum">
              <a:rPr lang="en-US" smtClean="0"/>
              <a:t>1</a:t>
            </a:fld>
            <a:endParaRPr lang="en-US" dirty="0"/>
          </a:p>
        </p:txBody>
      </p:sp>
    </p:spTree>
    <p:extLst>
      <p:ext uri="{BB962C8B-B14F-4D97-AF65-F5344CB8AC3E}">
        <p14:creationId xmlns:p14="http://schemas.microsoft.com/office/powerpoint/2010/main" val="551194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D455E735-931B-4174-A9D2-F7AA2A6E3A3A}"/>
              </a:ext>
              <a:ext uri="{C183D7F6-B498-43B3-948B-1728B52AA6E4}">
                <adec:decorative xmlns:adec="http://schemas.microsoft.com/office/drawing/2017/decorative" val="1"/>
              </a:ext>
            </a:extLst>
          </p:cNvPr>
          <p:cNvSpPr/>
          <p:nvPr userDrawn="1"/>
        </p:nvSpPr>
        <p:spPr>
          <a:xfrm>
            <a:off x="0" y="0"/>
            <a:ext cx="12192000" cy="6858000"/>
          </a:xfrm>
          <a:custGeom>
            <a:avLst/>
            <a:gdLst>
              <a:gd name="connsiteX0" fmla="*/ 685800 w 12192000"/>
              <a:gd name="connsiteY0" fmla="*/ 685800 h 6858000"/>
              <a:gd name="connsiteX1" fmla="*/ 685800 w 12192000"/>
              <a:gd name="connsiteY1" fmla="*/ 6172200 h 6858000"/>
              <a:gd name="connsiteX2" fmla="*/ 11506200 w 12192000"/>
              <a:gd name="connsiteY2" fmla="*/ 6172200 h 6858000"/>
              <a:gd name="connsiteX3" fmla="*/ 11506200 w 12192000"/>
              <a:gd name="connsiteY3" fmla="*/ 68580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685800" y="685800"/>
                </a:moveTo>
                <a:lnTo>
                  <a:pt x="685800" y="6172200"/>
                </a:lnTo>
                <a:lnTo>
                  <a:pt x="11506200" y="6172200"/>
                </a:lnTo>
                <a:lnTo>
                  <a:pt x="11506200" y="685800"/>
                </a:lnTo>
                <a:close/>
                <a:moveTo>
                  <a:pt x="0" y="0"/>
                </a:moveTo>
                <a:lnTo>
                  <a:pt x="12192000" y="0"/>
                </a:lnTo>
                <a:lnTo>
                  <a:pt x="12192000" y="6858000"/>
                </a:lnTo>
                <a:lnTo>
                  <a:pt x="0" y="6858000"/>
                </a:lnTo>
                <a:close/>
              </a:path>
            </a:pathLst>
          </a:cu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Picture Placeholder 6">
            <a:extLst>
              <a:ext uri="{FF2B5EF4-FFF2-40B4-BE49-F238E27FC236}">
                <a16:creationId xmlns:a16="http://schemas.microsoft.com/office/drawing/2014/main" id="{E41D1FC6-72B7-4BF1-92A5-981B32C6282F}"/>
              </a:ext>
            </a:extLst>
          </p:cNvPr>
          <p:cNvSpPr>
            <a:spLocks noGrp="1"/>
          </p:cNvSpPr>
          <p:nvPr>
            <p:ph type="pic" sz="quarter" idx="15"/>
          </p:nvPr>
        </p:nvSpPr>
        <p:spPr>
          <a:xfrm>
            <a:off x="680720" y="685799"/>
            <a:ext cx="10830560" cy="5486401"/>
          </a:xfrm>
        </p:spPr>
        <p:txBody>
          <a:bodyPr/>
          <a:lstStyle/>
          <a:p>
            <a:endParaRPr lang="en-US" dirty="0"/>
          </a:p>
        </p:txBody>
      </p:sp>
      <p:sp>
        <p:nvSpPr>
          <p:cNvPr id="2" name="Title 1">
            <a:extLst>
              <a:ext uri="{FF2B5EF4-FFF2-40B4-BE49-F238E27FC236}">
                <a16:creationId xmlns:a16="http://schemas.microsoft.com/office/drawing/2014/main" id="{9BF57104-5AD3-4F7D-87FE-D1B5E2488922}"/>
              </a:ext>
            </a:extLst>
          </p:cNvPr>
          <p:cNvSpPr>
            <a:spLocks noGrp="1"/>
          </p:cNvSpPr>
          <p:nvPr>
            <p:ph type="title" hasCustomPrompt="1"/>
          </p:nvPr>
        </p:nvSpPr>
        <p:spPr>
          <a:xfrm>
            <a:off x="680720" y="3813048"/>
            <a:ext cx="10830560" cy="2359152"/>
          </a:xfrm>
          <a:gradFill>
            <a:gsLst>
              <a:gs pos="61000">
                <a:srgbClr val="000000">
                  <a:alpha val="52000"/>
                </a:srgbClr>
              </a:gs>
              <a:gs pos="0">
                <a:schemeClr val="tx1">
                  <a:alpha val="0"/>
                </a:schemeClr>
              </a:gs>
              <a:gs pos="100000">
                <a:srgbClr val="000000">
                  <a:alpha val="4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lvl1pPr algn="ctr">
              <a:defRPr lang="en-US" spc="300" baseline="0" dirty="0">
                <a:solidFill>
                  <a:schemeClr val="bg1"/>
                </a:solidFill>
                <a:effectLst>
                  <a:outerShdw blurRad="38100" dist="38100" dir="2700000" algn="tl">
                    <a:srgbClr val="000000">
                      <a:alpha val="43137"/>
                    </a:srgbClr>
                  </a:outerShdw>
                </a:effectLst>
                <a:latin typeface="+mj-lt"/>
              </a:defRPr>
            </a:lvl1pPr>
          </a:lstStyle>
          <a:p>
            <a:pPr marL="0" lvl="0" algn="ctr"/>
            <a:r>
              <a:rPr lang="en-US" dirty="0"/>
              <a:t>CLICK TO EDIT MASTER TEXT STYLES</a:t>
            </a:r>
          </a:p>
        </p:txBody>
      </p:sp>
      <p:sp>
        <p:nvSpPr>
          <p:cNvPr id="18" name="Text Placeholder 17">
            <a:extLst>
              <a:ext uri="{FF2B5EF4-FFF2-40B4-BE49-F238E27FC236}">
                <a16:creationId xmlns:a16="http://schemas.microsoft.com/office/drawing/2014/main" id="{C4B358A3-BDFA-4597-9B63-A2E31F630EB1}"/>
              </a:ext>
            </a:extLst>
          </p:cNvPr>
          <p:cNvSpPr>
            <a:spLocks noGrp="1"/>
          </p:cNvSpPr>
          <p:nvPr>
            <p:ph type="body" sz="quarter" idx="14"/>
          </p:nvPr>
        </p:nvSpPr>
        <p:spPr>
          <a:xfrm>
            <a:off x="1371598" y="5271713"/>
            <a:ext cx="9486902" cy="644994"/>
          </a:xfrm>
        </p:spPr>
        <p:txBody>
          <a:bodyPr>
            <a:normAutofit/>
          </a:bodyPr>
          <a:lstStyle>
            <a:lvl1pPr algn="ctr">
              <a:buNone/>
              <a:defRPr lang="en-US" sz="2400" i="1" kern="1200" dirty="0" smtClean="0">
                <a:solidFill>
                  <a:srgbClr val="FFFFFF"/>
                </a:solidFill>
                <a:effectLst>
                  <a:outerShdw blurRad="38100" dist="38100" dir="2700000" algn="tl">
                    <a:srgbClr val="000000">
                      <a:alpha val="43137"/>
                    </a:srgbClr>
                  </a:outerShdw>
                </a:effectLst>
                <a:latin typeface="+mj-lt"/>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4197064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1972D75D-D195-431F-9B9B-83BC97B9E972}"/>
              </a:ext>
              <a:ext uri="{C183D7F6-B498-43B3-948B-1728B52AA6E4}">
                <adec:decorative xmlns:adec="http://schemas.microsoft.com/office/drawing/2017/decorative" val="1"/>
              </a:ext>
            </a:extLst>
          </p:cNvPr>
          <p:cNvSpPr/>
          <p:nvPr userDrawn="1"/>
        </p:nvSpPr>
        <p:spPr>
          <a:xfrm>
            <a:off x="-21620" y="-17460"/>
            <a:ext cx="12213620" cy="6875460"/>
          </a:xfrm>
          <a:custGeom>
            <a:avLst/>
            <a:gdLst>
              <a:gd name="connsiteX0" fmla="*/ 0 w 12213620"/>
              <a:gd name="connsiteY0" fmla="*/ 0 h 6875460"/>
              <a:gd name="connsiteX1" fmla="*/ 12213620 w 12213620"/>
              <a:gd name="connsiteY1" fmla="*/ 0 h 6875460"/>
              <a:gd name="connsiteX2" fmla="*/ 12213620 w 12213620"/>
              <a:gd name="connsiteY2" fmla="*/ 6875460 h 6875460"/>
              <a:gd name="connsiteX3" fmla="*/ 0 w 12213620"/>
              <a:gd name="connsiteY3" fmla="*/ 6875460 h 6875460"/>
              <a:gd name="connsiteX4" fmla="*/ 0 w 12213620"/>
              <a:gd name="connsiteY4" fmla="*/ 0 h 6875460"/>
              <a:gd name="connsiteX5" fmla="*/ 707419 w 12213620"/>
              <a:gd name="connsiteY5" fmla="*/ 703262 h 6875460"/>
              <a:gd name="connsiteX6" fmla="*/ 707419 w 12213620"/>
              <a:gd name="connsiteY6" fmla="*/ 6189658 h 6875460"/>
              <a:gd name="connsiteX7" fmla="*/ 11527819 w 12213620"/>
              <a:gd name="connsiteY7" fmla="*/ 6189658 h 6875460"/>
              <a:gd name="connsiteX8" fmla="*/ 11527819 w 12213620"/>
              <a:gd name="connsiteY8" fmla="*/ 703262 h 6875460"/>
              <a:gd name="connsiteX9" fmla="*/ 707419 w 12213620"/>
              <a:gd name="connsiteY9" fmla="*/ 703262 h 6875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13620" h="6875460">
                <a:moveTo>
                  <a:pt x="0" y="0"/>
                </a:moveTo>
                <a:lnTo>
                  <a:pt x="12213620" y="0"/>
                </a:lnTo>
                <a:lnTo>
                  <a:pt x="12213620" y="6875460"/>
                </a:lnTo>
                <a:lnTo>
                  <a:pt x="0" y="6875460"/>
                </a:lnTo>
                <a:lnTo>
                  <a:pt x="0" y="0"/>
                </a:lnTo>
                <a:close/>
                <a:moveTo>
                  <a:pt x="707419" y="703262"/>
                </a:moveTo>
                <a:lnTo>
                  <a:pt x="707419" y="6189658"/>
                </a:lnTo>
                <a:lnTo>
                  <a:pt x="11527819" y="6189658"/>
                </a:lnTo>
                <a:lnTo>
                  <a:pt x="11527819" y="703262"/>
                </a:lnTo>
                <a:lnTo>
                  <a:pt x="707419" y="703262"/>
                </a:lnTo>
                <a:close/>
              </a:path>
            </a:pathLst>
          </a:cu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Rectangle 12">
            <a:extLst>
              <a:ext uri="{FF2B5EF4-FFF2-40B4-BE49-F238E27FC236}">
                <a16:creationId xmlns:a16="http://schemas.microsoft.com/office/drawing/2014/main" id="{6E8906FF-1D77-4726-A367-2D8934B1C65B}"/>
              </a:ext>
              <a:ext uri="{C183D7F6-B498-43B3-948B-1728B52AA6E4}">
                <adec:decorative xmlns:adec="http://schemas.microsoft.com/office/drawing/2017/decorative" val="1"/>
              </a:ext>
            </a:extLst>
          </p:cNvPr>
          <p:cNvSpPr/>
          <p:nvPr userDrawn="1"/>
        </p:nvSpPr>
        <p:spPr>
          <a:xfrm>
            <a:off x="685800" y="685802"/>
            <a:ext cx="10820400" cy="146957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1301828" y="1109662"/>
            <a:ext cx="9588343" cy="615316"/>
          </a:xfrm>
        </p:spPr>
        <p:txBody>
          <a:bodyPr>
            <a:normAutofit/>
          </a:bodyPr>
          <a:lstStyle>
            <a:lvl1pPr algn="ctr">
              <a:defRPr sz="3200" cap="all" spc="300" baseline="0">
                <a:solidFill>
                  <a:schemeClr val="bg1"/>
                </a:solidFill>
              </a:defRPr>
            </a:lvl1pPr>
          </a:lstStyle>
          <a:p>
            <a:r>
              <a:rPr lang="en-US" dirty="0"/>
              <a:t>Click to edit Master title style</a:t>
            </a:r>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dirty="0"/>
              <a:t>Sample Footer Text</a:t>
            </a:r>
          </a:p>
        </p:txBody>
      </p:sp>
      <p:sp>
        <p:nvSpPr>
          <p:cNvPr id="25" name="Text Placeholder 4">
            <a:extLst>
              <a:ext uri="{FF2B5EF4-FFF2-40B4-BE49-F238E27FC236}">
                <a16:creationId xmlns:a16="http://schemas.microsoft.com/office/drawing/2014/main" id="{57667C45-3976-4FB9-8AA2-CEEA54F478FC}"/>
              </a:ext>
            </a:extLst>
          </p:cNvPr>
          <p:cNvSpPr>
            <a:spLocks noGrp="1"/>
          </p:cNvSpPr>
          <p:nvPr>
            <p:ph type="body" sz="quarter" idx="14"/>
          </p:nvPr>
        </p:nvSpPr>
        <p:spPr>
          <a:xfrm>
            <a:off x="1301828" y="2353490"/>
            <a:ext cx="4614023" cy="68356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4" name="Content Placeholder 5">
            <a:extLst>
              <a:ext uri="{FF2B5EF4-FFF2-40B4-BE49-F238E27FC236}">
                <a16:creationId xmlns:a16="http://schemas.microsoft.com/office/drawing/2014/main" id="{582862EF-36C2-4067-B4E9-46075763FE5D}"/>
              </a:ext>
            </a:extLst>
          </p:cNvPr>
          <p:cNvSpPr>
            <a:spLocks noGrp="1"/>
          </p:cNvSpPr>
          <p:nvPr>
            <p:ph sz="quarter" idx="13"/>
          </p:nvPr>
        </p:nvSpPr>
        <p:spPr>
          <a:xfrm>
            <a:off x="1301829" y="3152910"/>
            <a:ext cx="4614022" cy="2607811"/>
          </a:xfrm>
        </p:spPr>
        <p:txBody>
          <a:bodyPr/>
          <a:lstStyle>
            <a:lvl1pPr>
              <a:defRPr lang="en-US" sz="1800" kern="1200" dirty="0">
                <a:solidFill>
                  <a:schemeClr val="tx2"/>
                </a:solidFill>
                <a:latin typeface="+mj-lt"/>
                <a:ea typeface="+mn-ea"/>
                <a:cs typeface="+mn-cs"/>
              </a:defRPr>
            </a:lvl1pPr>
            <a:lvl2pPr>
              <a:defRPr lang="en-US" sz="1800" kern="1200" dirty="0">
                <a:solidFill>
                  <a:schemeClr val="tx2"/>
                </a:solidFill>
                <a:latin typeface="+mj-lt"/>
                <a:ea typeface="+mn-ea"/>
                <a:cs typeface="+mn-cs"/>
              </a:defRPr>
            </a:lvl2pPr>
            <a:lvl3pPr>
              <a:defRPr lang="en-US" sz="1800" kern="1200" dirty="0">
                <a:solidFill>
                  <a:schemeClr val="tx2"/>
                </a:solidFill>
                <a:latin typeface="+mj-lt"/>
                <a:ea typeface="+mn-ea"/>
                <a:cs typeface="+mn-cs"/>
              </a:defRPr>
            </a:lvl3pPr>
            <a:lvl4pPr>
              <a:defRPr lang="en-US" sz="1800" kern="1200" dirty="0">
                <a:solidFill>
                  <a:schemeClr val="tx2"/>
                </a:solidFill>
                <a:latin typeface="+mj-lt"/>
                <a:ea typeface="+mn-ea"/>
                <a:cs typeface="+mn-cs"/>
              </a:defRPr>
            </a:lvl4pPr>
            <a:lvl5pPr>
              <a:defRPr lang="en-US" sz="1800" kern="1200" dirty="0">
                <a:solidFill>
                  <a:schemeClr val="tx2"/>
                </a:solidFill>
                <a:latin typeface="+mj-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276148" y="2351313"/>
            <a:ext cx="4614023" cy="68356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276149" y="3150733"/>
            <a:ext cx="4614022" cy="2607811"/>
          </a:xfrm>
        </p:spPr>
        <p:txBody>
          <a:bodyPr/>
          <a:lstStyle>
            <a:lvl1pPr>
              <a:defRPr lang="en-US" sz="1800" kern="1200" dirty="0">
                <a:solidFill>
                  <a:schemeClr val="tx2"/>
                </a:solidFill>
                <a:latin typeface="+mj-lt"/>
                <a:ea typeface="+mn-ea"/>
                <a:cs typeface="+mn-cs"/>
              </a:defRPr>
            </a:lvl1pPr>
            <a:lvl2pPr>
              <a:defRPr lang="en-US" sz="1800" kern="1200" dirty="0">
                <a:solidFill>
                  <a:schemeClr val="tx2"/>
                </a:solidFill>
                <a:latin typeface="+mj-lt"/>
                <a:ea typeface="+mn-ea"/>
                <a:cs typeface="+mn-cs"/>
              </a:defRPr>
            </a:lvl2pPr>
            <a:lvl3pPr>
              <a:defRPr lang="en-US" sz="1800" kern="1200" dirty="0">
                <a:solidFill>
                  <a:schemeClr val="tx2"/>
                </a:solidFill>
                <a:latin typeface="+mj-lt"/>
                <a:ea typeface="+mn-ea"/>
                <a:cs typeface="+mn-cs"/>
              </a:defRPr>
            </a:lvl3pPr>
            <a:lvl4pPr>
              <a:defRPr lang="en-US" sz="1800" kern="1200" dirty="0">
                <a:solidFill>
                  <a:schemeClr val="tx2"/>
                </a:solidFill>
                <a:latin typeface="+mj-lt"/>
                <a:ea typeface="+mn-ea"/>
                <a:cs typeface="+mn-cs"/>
              </a:defRPr>
            </a:lvl4pPr>
            <a:lvl5pPr>
              <a:defRPr lang="en-US" sz="1800" kern="1200" dirty="0">
                <a:solidFill>
                  <a:schemeClr val="tx2"/>
                </a:solidFill>
                <a:latin typeface="+mj-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r>
              <a:rPr lang="en-US" dirty="0"/>
              <a:t>2/1/20XX</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311577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1972D75D-D195-431F-9B9B-83BC97B9E972}"/>
              </a:ext>
              <a:ext uri="{C183D7F6-B498-43B3-948B-1728B52AA6E4}">
                <adec:decorative xmlns:adec="http://schemas.microsoft.com/office/drawing/2017/decorative" val="1"/>
              </a:ext>
            </a:extLst>
          </p:cNvPr>
          <p:cNvSpPr/>
          <p:nvPr userDrawn="1"/>
        </p:nvSpPr>
        <p:spPr>
          <a:xfrm>
            <a:off x="-21620" y="-17460"/>
            <a:ext cx="12213620" cy="6875460"/>
          </a:xfrm>
          <a:custGeom>
            <a:avLst/>
            <a:gdLst>
              <a:gd name="connsiteX0" fmla="*/ 0 w 12213620"/>
              <a:gd name="connsiteY0" fmla="*/ 0 h 6875460"/>
              <a:gd name="connsiteX1" fmla="*/ 12213620 w 12213620"/>
              <a:gd name="connsiteY1" fmla="*/ 0 h 6875460"/>
              <a:gd name="connsiteX2" fmla="*/ 12213620 w 12213620"/>
              <a:gd name="connsiteY2" fmla="*/ 6875460 h 6875460"/>
              <a:gd name="connsiteX3" fmla="*/ 0 w 12213620"/>
              <a:gd name="connsiteY3" fmla="*/ 6875460 h 6875460"/>
              <a:gd name="connsiteX4" fmla="*/ 0 w 12213620"/>
              <a:gd name="connsiteY4" fmla="*/ 0 h 6875460"/>
              <a:gd name="connsiteX5" fmla="*/ 707419 w 12213620"/>
              <a:gd name="connsiteY5" fmla="*/ 703262 h 6875460"/>
              <a:gd name="connsiteX6" fmla="*/ 707419 w 12213620"/>
              <a:gd name="connsiteY6" fmla="*/ 6189658 h 6875460"/>
              <a:gd name="connsiteX7" fmla="*/ 11527819 w 12213620"/>
              <a:gd name="connsiteY7" fmla="*/ 6189658 h 6875460"/>
              <a:gd name="connsiteX8" fmla="*/ 11527819 w 12213620"/>
              <a:gd name="connsiteY8" fmla="*/ 703262 h 6875460"/>
              <a:gd name="connsiteX9" fmla="*/ 707419 w 12213620"/>
              <a:gd name="connsiteY9" fmla="*/ 703262 h 6875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13620" h="6875460">
                <a:moveTo>
                  <a:pt x="0" y="0"/>
                </a:moveTo>
                <a:lnTo>
                  <a:pt x="12213620" y="0"/>
                </a:lnTo>
                <a:lnTo>
                  <a:pt x="12213620" y="6875460"/>
                </a:lnTo>
                <a:lnTo>
                  <a:pt x="0" y="6875460"/>
                </a:lnTo>
                <a:lnTo>
                  <a:pt x="0" y="0"/>
                </a:lnTo>
                <a:close/>
                <a:moveTo>
                  <a:pt x="707419" y="703262"/>
                </a:moveTo>
                <a:lnTo>
                  <a:pt x="707419" y="6189658"/>
                </a:lnTo>
                <a:lnTo>
                  <a:pt x="11527819" y="6189658"/>
                </a:lnTo>
                <a:lnTo>
                  <a:pt x="11527819" y="703262"/>
                </a:lnTo>
                <a:lnTo>
                  <a:pt x="707419" y="703262"/>
                </a:lnTo>
                <a:close/>
              </a:path>
            </a:pathLst>
          </a:cu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Rectangle 12">
            <a:extLst>
              <a:ext uri="{FF2B5EF4-FFF2-40B4-BE49-F238E27FC236}">
                <a16:creationId xmlns:a16="http://schemas.microsoft.com/office/drawing/2014/main" id="{6E8906FF-1D77-4726-A367-2D8934B1C65B}"/>
              </a:ext>
              <a:ext uri="{C183D7F6-B498-43B3-948B-1728B52AA6E4}">
                <adec:decorative xmlns:adec="http://schemas.microsoft.com/office/drawing/2017/decorative" val="1"/>
              </a:ext>
            </a:extLst>
          </p:cNvPr>
          <p:cNvSpPr/>
          <p:nvPr userDrawn="1"/>
        </p:nvSpPr>
        <p:spPr>
          <a:xfrm>
            <a:off x="685800" y="685802"/>
            <a:ext cx="10820400" cy="146957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1301828" y="1109662"/>
            <a:ext cx="9588343" cy="615316"/>
          </a:xfrm>
        </p:spPr>
        <p:txBody>
          <a:bodyPr>
            <a:normAutofit/>
          </a:bodyPr>
          <a:lstStyle>
            <a:lvl1pPr algn="ctr">
              <a:defRPr sz="3200" cap="all" spc="300" baseline="0">
                <a:solidFill>
                  <a:schemeClr val="bg1"/>
                </a:solidFill>
              </a:defRPr>
            </a:lvl1pPr>
          </a:lstStyle>
          <a:p>
            <a:r>
              <a:rPr lang="en-US" dirty="0"/>
              <a:t>Click to edit Master title style</a:t>
            </a:r>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dirty="0"/>
              <a:t>Sample Footer Text</a:t>
            </a:r>
          </a:p>
        </p:txBody>
      </p:sp>
      <p:sp>
        <p:nvSpPr>
          <p:cNvPr id="25" name="Text Placeholder 4">
            <a:extLst>
              <a:ext uri="{FF2B5EF4-FFF2-40B4-BE49-F238E27FC236}">
                <a16:creationId xmlns:a16="http://schemas.microsoft.com/office/drawing/2014/main" id="{57667C45-3976-4FB9-8AA2-CEEA54F478FC}"/>
              </a:ext>
            </a:extLst>
          </p:cNvPr>
          <p:cNvSpPr>
            <a:spLocks noGrp="1"/>
          </p:cNvSpPr>
          <p:nvPr>
            <p:ph type="body" sz="quarter" idx="14"/>
          </p:nvPr>
        </p:nvSpPr>
        <p:spPr>
          <a:xfrm>
            <a:off x="1301829" y="2353490"/>
            <a:ext cx="2888156" cy="68356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4" name="Content Placeholder 5">
            <a:extLst>
              <a:ext uri="{FF2B5EF4-FFF2-40B4-BE49-F238E27FC236}">
                <a16:creationId xmlns:a16="http://schemas.microsoft.com/office/drawing/2014/main" id="{582862EF-36C2-4067-B4E9-46075763FE5D}"/>
              </a:ext>
            </a:extLst>
          </p:cNvPr>
          <p:cNvSpPr>
            <a:spLocks noGrp="1"/>
          </p:cNvSpPr>
          <p:nvPr>
            <p:ph sz="quarter" idx="13"/>
          </p:nvPr>
        </p:nvSpPr>
        <p:spPr>
          <a:xfrm>
            <a:off x="1301829" y="3152910"/>
            <a:ext cx="2888155" cy="2607811"/>
          </a:xfrm>
        </p:spPr>
        <p:txBody>
          <a:bodyPr>
            <a:normAutofit/>
          </a:bodyPr>
          <a:lstStyle>
            <a:lvl1pPr>
              <a:defRPr lang="en-US" sz="1600" kern="1200" dirty="0">
                <a:solidFill>
                  <a:schemeClr val="tx2"/>
                </a:solidFill>
                <a:latin typeface="+mj-lt"/>
                <a:ea typeface="+mn-ea"/>
                <a:cs typeface="+mn-cs"/>
              </a:defRPr>
            </a:lvl1pPr>
            <a:lvl2pPr>
              <a:defRPr lang="en-US" sz="1600" kern="1200" dirty="0">
                <a:solidFill>
                  <a:schemeClr val="tx2"/>
                </a:solidFill>
                <a:latin typeface="+mj-lt"/>
                <a:ea typeface="+mn-ea"/>
                <a:cs typeface="+mn-cs"/>
              </a:defRPr>
            </a:lvl2pPr>
            <a:lvl3pPr>
              <a:defRPr lang="en-US" sz="1600" kern="1200" dirty="0">
                <a:solidFill>
                  <a:schemeClr val="tx2"/>
                </a:solidFill>
                <a:latin typeface="+mj-lt"/>
                <a:ea typeface="+mn-ea"/>
                <a:cs typeface="+mn-cs"/>
              </a:defRPr>
            </a:lvl3pPr>
            <a:lvl4pPr>
              <a:defRPr lang="en-US" sz="1600" kern="1200" dirty="0">
                <a:solidFill>
                  <a:schemeClr val="tx2"/>
                </a:solidFill>
                <a:latin typeface="+mj-lt"/>
                <a:ea typeface="+mn-ea"/>
                <a:cs typeface="+mn-cs"/>
              </a:defRPr>
            </a:lvl4pPr>
            <a:lvl5pPr>
              <a:defRPr lang="en-US" sz="1600" kern="1200" dirty="0">
                <a:solidFill>
                  <a:schemeClr val="tx2"/>
                </a:solidFill>
                <a:latin typeface="+mj-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4651922" y="2351313"/>
            <a:ext cx="2888156" cy="68356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4651923" y="3150733"/>
            <a:ext cx="2888155" cy="2607811"/>
          </a:xfrm>
        </p:spPr>
        <p:txBody>
          <a:bodyPr>
            <a:normAutofit/>
          </a:bodyPr>
          <a:lstStyle>
            <a:lvl1pPr>
              <a:defRPr lang="en-US" sz="1600" kern="1200" dirty="0">
                <a:solidFill>
                  <a:schemeClr val="tx2"/>
                </a:solidFill>
                <a:latin typeface="+mj-lt"/>
                <a:ea typeface="+mn-ea"/>
                <a:cs typeface="+mn-cs"/>
              </a:defRPr>
            </a:lvl1pPr>
            <a:lvl2pPr>
              <a:defRPr lang="en-US" sz="1600" kern="1200" dirty="0">
                <a:solidFill>
                  <a:schemeClr val="tx2"/>
                </a:solidFill>
                <a:latin typeface="+mj-lt"/>
                <a:ea typeface="+mn-ea"/>
                <a:cs typeface="+mn-cs"/>
              </a:defRPr>
            </a:lvl2pPr>
            <a:lvl3pPr>
              <a:defRPr lang="en-US" sz="1600" kern="1200" dirty="0">
                <a:solidFill>
                  <a:schemeClr val="tx2"/>
                </a:solidFill>
                <a:latin typeface="+mj-lt"/>
                <a:ea typeface="+mn-ea"/>
                <a:cs typeface="+mn-cs"/>
              </a:defRPr>
            </a:lvl3pPr>
            <a:lvl4pPr>
              <a:defRPr lang="en-US" sz="1600" kern="1200" dirty="0">
                <a:solidFill>
                  <a:schemeClr val="tx2"/>
                </a:solidFill>
                <a:latin typeface="+mj-lt"/>
                <a:ea typeface="+mn-ea"/>
                <a:cs typeface="+mn-cs"/>
              </a:defRPr>
            </a:lvl4pPr>
            <a:lvl5pPr>
              <a:defRPr lang="en-US" sz="1600" kern="1200" dirty="0">
                <a:solidFill>
                  <a:schemeClr val="tx2"/>
                </a:solidFill>
                <a:latin typeface="+mj-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4">
            <a:extLst>
              <a:ext uri="{FF2B5EF4-FFF2-40B4-BE49-F238E27FC236}">
                <a16:creationId xmlns:a16="http://schemas.microsoft.com/office/drawing/2014/main" id="{4F2BCF44-5B58-4008-96D3-D0C4D218812B}"/>
              </a:ext>
            </a:extLst>
          </p:cNvPr>
          <p:cNvSpPr>
            <a:spLocks noGrp="1"/>
          </p:cNvSpPr>
          <p:nvPr>
            <p:ph type="body" sz="quarter" idx="16"/>
          </p:nvPr>
        </p:nvSpPr>
        <p:spPr>
          <a:xfrm>
            <a:off x="8002016" y="2351313"/>
            <a:ext cx="2888156" cy="68356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Content Placeholder 5">
            <a:extLst>
              <a:ext uri="{FF2B5EF4-FFF2-40B4-BE49-F238E27FC236}">
                <a16:creationId xmlns:a16="http://schemas.microsoft.com/office/drawing/2014/main" id="{B61BF555-E826-4753-AE48-390B0774D551}"/>
              </a:ext>
            </a:extLst>
          </p:cNvPr>
          <p:cNvSpPr>
            <a:spLocks noGrp="1"/>
          </p:cNvSpPr>
          <p:nvPr>
            <p:ph sz="quarter" idx="15"/>
          </p:nvPr>
        </p:nvSpPr>
        <p:spPr>
          <a:xfrm>
            <a:off x="8002017" y="3150733"/>
            <a:ext cx="2888155" cy="2607811"/>
          </a:xfrm>
        </p:spPr>
        <p:txBody>
          <a:bodyPr>
            <a:normAutofit/>
          </a:bodyPr>
          <a:lstStyle>
            <a:lvl1pPr>
              <a:defRPr lang="en-US" sz="1600" kern="1200" dirty="0">
                <a:solidFill>
                  <a:schemeClr val="tx2"/>
                </a:solidFill>
                <a:latin typeface="+mj-lt"/>
                <a:ea typeface="+mn-ea"/>
                <a:cs typeface="+mn-cs"/>
              </a:defRPr>
            </a:lvl1pPr>
            <a:lvl2pPr>
              <a:defRPr lang="en-US" sz="1600" kern="1200" dirty="0">
                <a:solidFill>
                  <a:schemeClr val="tx2"/>
                </a:solidFill>
                <a:latin typeface="+mj-lt"/>
                <a:ea typeface="+mn-ea"/>
                <a:cs typeface="+mn-cs"/>
              </a:defRPr>
            </a:lvl2pPr>
            <a:lvl3pPr>
              <a:defRPr lang="en-US" sz="1600" kern="1200" dirty="0">
                <a:solidFill>
                  <a:schemeClr val="tx2"/>
                </a:solidFill>
                <a:latin typeface="+mj-lt"/>
                <a:ea typeface="+mn-ea"/>
                <a:cs typeface="+mn-cs"/>
              </a:defRPr>
            </a:lvl3pPr>
            <a:lvl4pPr>
              <a:defRPr lang="en-US" sz="1600" kern="1200" dirty="0">
                <a:solidFill>
                  <a:schemeClr val="tx2"/>
                </a:solidFill>
                <a:latin typeface="+mj-lt"/>
                <a:ea typeface="+mn-ea"/>
                <a:cs typeface="+mn-cs"/>
              </a:defRPr>
            </a:lvl4pPr>
            <a:lvl5pPr>
              <a:defRPr lang="en-US" sz="1600" kern="1200" dirty="0">
                <a:solidFill>
                  <a:schemeClr val="tx2"/>
                </a:solidFill>
                <a:latin typeface="+mj-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r>
              <a:rPr lang="en-US" dirty="0"/>
              <a:t>2/1/20XX</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2692812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F6FC287-13D6-4C3C-99AD-4DC21BC6C0D1}"/>
              </a:ext>
              <a:ext uri="{C183D7F6-B498-43B3-948B-1728B52AA6E4}">
                <adec:decorative xmlns:adec="http://schemas.microsoft.com/office/drawing/2017/decorative" val="1"/>
              </a:ext>
            </a:extLst>
          </p:cNvPr>
          <p:cNvSpPr/>
          <p:nvPr userDrawn="1"/>
        </p:nvSpPr>
        <p:spPr>
          <a:xfrm>
            <a:off x="0" y="0"/>
            <a:ext cx="8153400"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9" name="Rectangle 8">
            <a:extLst>
              <a:ext uri="{FF2B5EF4-FFF2-40B4-BE49-F238E27FC236}">
                <a16:creationId xmlns:a16="http://schemas.microsoft.com/office/drawing/2014/main" id="{C540C0CE-8B55-4CBA-AE06-9ED15632B930}"/>
              </a:ext>
              <a:ext uri="{C183D7F6-B498-43B3-948B-1728B52AA6E4}">
                <adec:decorative xmlns:adec="http://schemas.microsoft.com/office/drawing/2017/decorative" val="1"/>
              </a:ext>
            </a:extLst>
          </p:cNvPr>
          <p:cNvSpPr/>
          <p:nvPr userDrawn="1"/>
        </p:nvSpPr>
        <p:spPr>
          <a:xfrm>
            <a:off x="685800" y="685800"/>
            <a:ext cx="67818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10365F8-0F13-4B54-ADBB-26C1C19B2F39}"/>
              </a:ext>
            </a:extLst>
          </p:cNvPr>
          <p:cNvSpPr>
            <a:spLocks noGrp="1"/>
          </p:cNvSpPr>
          <p:nvPr>
            <p:ph type="title" hasCustomPrompt="1"/>
          </p:nvPr>
        </p:nvSpPr>
        <p:spPr>
          <a:xfrm>
            <a:off x="1317170" y="974829"/>
            <a:ext cx="5600700" cy="919286"/>
          </a:xfrm>
        </p:spPr>
        <p:txBody>
          <a:bodyPr>
            <a:normAutofit/>
          </a:bodyPr>
          <a:lstStyle>
            <a:lvl1pPr algn="ctr">
              <a:lnSpc>
                <a:spcPct val="100000"/>
              </a:lnSpc>
              <a:spcBef>
                <a:spcPts val="1000"/>
              </a:spcBef>
              <a:defRPr sz="3600" spc="300" baseline="0"/>
            </a:lvl1pPr>
          </a:lstStyle>
          <a:p>
            <a:r>
              <a:rPr lang="en-US" dirty="0"/>
              <a:t>CLICK TO EDIT MASTER TITLE STYLE</a:t>
            </a:r>
          </a:p>
        </p:txBody>
      </p:sp>
      <p:sp>
        <p:nvSpPr>
          <p:cNvPr id="4" name="Footer Placeholder 3">
            <a:extLst>
              <a:ext uri="{FF2B5EF4-FFF2-40B4-BE49-F238E27FC236}">
                <a16:creationId xmlns:a16="http://schemas.microsoft.com/office/drawing/2014/main" id="{40A44241-B30F-442D-BC0D-A638FB347693}"/>
              </a:ext>
            </a:extLst>
          </p:cNvPr>
          <p:cNvSpPr>
            <a:spLocks noGrp="1"/>
          </p:cNvSpPr>
          <p:nvPr>
            <p:ph type="ftr" sz="quarter" idx="11"/>
          </p:nvPr>
        </p:nvSpPr>
        <p:spPr/>
        <p:txBody>
          <a:bodyPr/>
          <a:lstStyle/>
          <a:p>
            <a:r>
              <a:rPr lang="en-US" dirty="0"/>
              <a:t>Sample Footer Text</a:t>
            </a:r>
          </a:p>
        </p:txBody>
      </p:sp>
      <p:sp>
        <p:nvSpPr>
          <p:cNvPr id="14" name="Text Placeholder 13">
            <a:extLst>
              <a:ext uri="{FF2B5EF4-FFF2-40B4-BE49-F238E27FC236}">
                <a16:creationId xmlns:a16="http://schemas.microsoft.com/office/drawing/2014/main" id="{DA9E4BC6-069A-4142-84EF-9F8AAB5D64B3}"/>
              </a:ext>
            </a:extLst>
          </p:cNvPr>
          <p:cNvSpPr>
            <a:spLocks noGrp="1"/>
          </p:cNvSpPr>
          <p:nvPr>
            <p:ph type="body" sz="quarter" idx="16"/>
          </p:nvPr>
        </p:nvSpPr>
        <p:spPr>
          <a:xfrm>
            <a:off x="1309853" y="2135939"/>
            <a:ext cx="5600700" cy="3747232"/>
          </a:xfrm>
        </p:spPr>
        <p:txBody>
          <a:bodyPr/>
          <a:lstStyle>
            <a:lvl1pPr marL="0" indent="0">
              <a:buNone/>
              <a:defRPr lang="en-US" sz="2000" kern="1200" dirty="0" smtClean="0">
                <a:solidFill>
                  <a:schemeClr val="tx2"/>
                </a:solidFill>
                <a:latin typeface="+mj-lt"/>
                <a:ea typeface="+mn-ea"/>
                <a:cs typeface="+mn-cs"/>
              </a:defRPr>
            </a:lvl1pPr>
            <a:lvl2pPr marL="0" indent="0">
              <a:defRPr/>
            </a:lvl2pPr>
          </a:lstStyle>
          <a:p>
            <a:pPr lvl="0"/>
            <a:r>
              <a:rPr lang="en-US" dirty="0"/>
              <a:t>Click to edit Master text styles</a:t>
            </a:r>
          </a:p>
          <a:p>
            <a:pPr lvl="1"/>
            <a:endParaRPr lang="en-US" dirty="0"/>
          </a:p>
        </p:txBody>
      </p:sp>
      <p:sp>
        <p:nvSpPr>
          <p:cNvPr id="15" name="Picture Placeholder 14">
            <a:extLst>
              <a:ext uri="{FF2B5EF4-FFF2-40B4-BE49-F238E27FC236}">
                <a16:creationId xmlns:a16="http://schemas.microsoft.com/office/drawing/2014/main" id="{8D3C0F9A-7C3B-499A-93CA-2E4EADF03B29}"/>
              </a:ext>
            </a:extLst>
          </p:cNvPr>
          <p:cNvSpPr>
            <a:spLocks noGrp="1"/>
          </p:cNvSpPr>
          <p:nvPr>
            <p:ph type="pic" sz="quarter" idx="13"/>
          </p:nvPr>
        </p:nvSpPr>
        <p:spPr>
          <a:xfrm>
            <a:off x="8839200" y="685800"/>
            <a:ext cx="2667000" cy="2400300"/>
          </a:xfrm>
        </p:spPr>
        <p:txBody>
          <a:bodyPr/>
          <a:lstStyle/>
          <a:p>
            <a:endParaRPr lang="en-US" dirty="0"/>
          </a:p>
        </p:txBody>
      </p:sp>
      <p:sp>
        <p:nvSpPr>
          <p:cNvPr id="24" name="Picture Placeholder 14">
            <a:extLst>
              <a:ext uri="{FF2B5EF4-FFF2-40B4-BE49-F238E27FC236}">
                <a16:creationId xmlns:a16="http://schemas.microsoft.com/office/drawing/2014/main" id="{D9B38155-012A-4A0C-9324-88206D0D0237}"/>
              </a:ext>
            </a:extLst>
          </p:cNvPr>
          <p:cNvSpPr>
            <a:spLocks noGrp="1"/>
          </p:cNvSpPr>
          <p:nvPr>
            <p:ph type="pic" sz="quarter" idx="14"/>
          </p:nvPr>
        </p:nvSpPr>
        <p:spPr>
          <a:xfrm>
            <a:off x="8839200" y="3726638"/>
            <a:ext cx="2667000" cy="2445558"/>
          </a:xfrm>
        </p:spPr>
        <p:txBody>
          <a:bodyPr/>
          <a:lstStyle/>
          <a:p>
            <a:endParaRPr lang="en-US" dirty="0"/>
          </a:p>
        </p:txBody>
      </p:sp>
      <p:sp>
        <p:nvSpPr>
          <p:cNvPr id="3" name="Date Placeholder 2">
            <a:extLst>
              <a:ext uri="{FF2B5EF4-FFF2-40B4-BE49-F238E27FC236}">
                <a16:creationId xmlns:a16="http://schemas.microsoft.com/office/drawing/2014/main" id="{C48EE059-FB54-4749-99E9-807468BE576B}"/>
              </a:ext>
            </a:extLst>
          </p:cNvPr>
          <p:cNvSpPr>
            <a:spLocks noGrp="1"/>
          </p:cNvSpPr>
          <p:nvPr>
            <p:ph type="dt" sz="half" idx="10"/>
          </p:nvPr>
        </p:nvSpPr>
        <p:spPr/>
        <p:txBody>
          <a:bodyPr/>
          <a:lstStyle/>
          <a:p>
            <a:r>
              <a:rPr lang="en-US" dirty="0"/>
              <a:t>2/1/20XX</a:t>
            </a:r>
          </a:p>
        </p:txBody>
      </p:sp>
      <p:sp>
        <p:nvSpPr>
          <p:cNvPr id="5" name="Slide Number Placeholder 4">
            <a:extLst>
              <a:ext uri="{FF2B5EF4-FFF2-40B4-BE49-F238E27FC236}">
                <a16:creationId xmlns:a16="http://schemas.microsoft.com/office/drawing/2014/main" id="{05293729-0F2C-46AB-BA76-EE7680E79E6D}"/>
              </a:ext>
            </a:extLst>
          </p:cNvPr>
          <p:cNvSpPr>
            <a:spLocks noGrp="1"/>
          </p:cNvSpPr>
          <p:nvPr>
            <p:ph type="sldNum" sz="quarter" idx="12"/>
          </p:nvPr>
        </p:nvSpPr>
        <p:spPr/>
        <p:txBody>
          <a:body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4261771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B0C0AD0-C0C6-4753-98B3-7372479C8DB5}"/>
              </a:ext>
              <a:ext uri="{C183D7F6-B498-43B3-948B-1728B52AA6E4}">
                <adec:decorative xmlns:adec="http://schemas.microsoft.com/office/drawing/2017/decorative" val="1"/>
              </a:ext>
            </a:extLst>
          </p:cNvPr>
          <p:cNvSpPr/>
          <p:nvPr userDrawn="1"/>
        </p:nvSpPr>
        <p:spPr>
          <a:xfrm>
            <a:off x="7467600" y="685800"/>
            <a:ext cx="40386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FD5A13-435A-49E7-ACBD-C522443F9163}"/>
              </a:ext>
            </a:extLst>
          </p:cNvPr>
          <p:cNvSpPr>
            <a:spLocks noGrp="1"/>
          </p:cNvSpPr>
          <p:nvPr>
            <p:ph type="title" hasCustomPrompt="1"/>
          </p:nvPr>
        </p:nvSpPr>
        <p:spPr>
          <a:xfrm>
            <a:off x="7858124" y="1112837"/>
            <a:ext cx="3221037" cy="2011362"/>
          </a:xfrm>
        </p:spPr>
        <p:txBody>
          <a:bodyPr>
            <a:noAutofit/>
          </a:bodyPr>
          <a:lstStyle>
            <a:lvl1pPr algn="ctr">
              <a:lnSpc>
                <a:spcPct val="125000"/>
              </a:lnSpc>
              <a:spcBef>
                <a:spcPts val="1000"/>
              </a:spcBef>
              <a:spcAft>
                <a:spcPts val="1200"/>
              </a:spcAft>
              <a:defRPr sz="3200" spc="300" baseline="0">
                <a:solidFill>
                  <a:schemeClr val="bg1"/>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83B3BE5E-E2B2-4C08-9DF1-D0BBD2556DA6}"/>
              </a:ext>
            </a:extLst>
          </p:cNvPr>
          <p:cNvSpPr>
            <a:spLocks noGrp="1"/>
          </p:cNvSpPr>
          <p:nvPr>
            <p:ph type="ftr" sz="quarter" idx="11"/>
          </p:nvPr>
        </p:nvSpPr>
        <p:spPr/>
        <p:txBody>
          <a:bodyPr/>
          <a:lstStyle>
            <a:lvl1pPr>
              <a:defRPr>
                <a:solidFill>
                  <a:schemeClr val="bg1"/>
                </a:solidFill>
              </a:defRPr>
            </a:lvl1pPr>
          </a:lstStyle>
          <a:p>
            <a:r>
              <a:rPr lang="en-US" dirty="0"/>
              <a:t>Sample Footer Text</a:t>
            </a:r>
          </a:p>
        </p:txBody>
      </p:sp>
      <p:sp>
        <p:nvSpPr>
          <p:cNvPr id="15" name="Picture Placeholder 14">
            <a:extLst>
              <a:ext uri="{FF2B5EF4-FFF2-40B4-BE49-F238E27FC236}">
                <a16:creationId xmlns:a16="http://schemas.microsoft.com/office/drawing/2014/main" id="{66849A51-7BB5-4AC4-9826-3E40239DDC95}"/>
              </a:ext>
            </a:extLst>
          </p:cNvPr>
          <p:cNvSpPr>
            <a:spLocks noGrp="1"/>
          </p:cNvSpPr>
          <p:nvPr>
            <p:ph type="pic" sz="quarter" idx="13"/>
          </p:nvPr>
        </p:nvSpPr>
        <p:spPr>
          <a:xfrm>
            <a:off x="0" y="0"/>
            <a:ext cx="6781800" cy="6858000"/>
          </a:xfrm>
          <a:solidFill>
            <a:schemeClr val="tx2"/>
          </a:solidFill>
        </p:spPr>
        <p:txBody>
          <a:bodyPr/>
          <a:lstStyle/>
          <a:p>
            <a:endParaRPr lang="en-US" dirty="0"/>
          </a:p>
        </p:txBody>
      </p:sp>
      <p:sp>
        <p:nvSpPr>
          <p:cNvPr id="13" name="Text Placeholder 12">
            <a:extLst>
              <a:ext uri="{FF2B5EF4-FFF2-40B4-BE49-F238E27FC236}">
                <a16:creationId xmlns:a16="http://schemas.microsoft.com/office/drawing/2014/main" id="{D61D3ED1-1003-44C1-AEAC-7217554CAB77}"/>
              </a:ext>
            </a:extLst>
          </p:cNvPr>
          <p:cNvSpPr>
            <a:spLocks noGrp="1"/>
          </p:cNvSpPr>
          <p:nvPr>
            <p:ph type="body" sz="quarter" idx="15"/>
          </p:nvPr>
        </p:nvSpPr>
        <p:spPr>
          <a:xfrm>
            <a:off x="7895432" y="3429000"/>
            <a:ext cx="3221037" cy="2316163"/>
          </a:xfrm>
        </p:spPr>
        <p:txBody>
          <a:bodyPr/>
          <a:lstStyle>
            <a:lvl1pPr algn="ctr">
              <a:buNone/>
              <a:defRPr lang="en-US" sz="2000" i="1" kern="1200" dirty="0" smtClean="0">
                <a:solidFill>
                  <a:schemeClr val="bg1"/>
                </a:solidFill>
                <a:latin typeface="+mj-lt"/>
                <a:ea typeface="+mn-ea"/>
                <a:cs typeface="+mn-cs"/>
              </a:defRPr>
            </a:lvl1pPr>
            <a:lvl2pPr>
              <a:defRPr lang="en-US" sz="2000" i="1" kern="1200" dirty="0" smtClean="0">
                <a:solidFill>
                  <a:schemeClr val="bg1"/>
                </a:solidFill>
                <a:latin typeface="+mj-lt"/>
                <a:ea typeface="+mn-ea"/>
                <a:cs typeface="+mn-cs"/>
              </a:defRPr>
            </a:lvl2pPr>
            <a:lvl3pPr>
              <a:defRPr lang="en-US" sz="2000" i="1" kern="1200" dirty="0" smtClean="0">
                <a:solidFill>
                  <a:schemeClr val="bg1"/>
                </a:solidFill>
                <a:latin typeface="+mj-lt"/>
                <a:ea typeface="+mn-ea"/>
                <a:cs typeface="+mn-cs"/>
              </a:defRPr>
            </a:lvl3pPr>
            <a:lvl4pPr>
              <a:defRPr lang="en-US" sz="2000" i="1" kern="1200" dirty="0" smtClean="0">
                <a:solidFill>
                  <a:schemeClr val="bg1"/>
                </a:solidFill>
                <a:latin typeface="+mj-lt"/>
                <a:ea typeface="+mn-ea"/>
                <a:cs typeface="+mn-cs"/>
              </a:defRPr>
            </a:lvl4pPr>
            <a:lvl5pPr>
              <a:defRPr lang="en-US" sz="2000" i="1" kern="1200" dirty="0">
                <a:solidFill>
                  <a:schemeClr val="bg1"/>
                </a:solidFill>
                <a:latin typeface="+mj-lt"/>
                <a:ea typeface="+mn-ea"/>
                <a:cs typeface="+mn-cs"/>
              </a:defRPr>
            </a:lvl5pPr>
          </a:lstStyle>
          <a:p>
            <a:pPr lvl="0"/>
            <a:r>
              <a:rPr lang="en-US" dirty="0"/>
              <a:t>Click to edit Master text styles</a:t>
            </a:r>
          </a:p>
        </p:txBody>
      </p:sp>
      <p:sp>
        <p:nvSpPr>
          <p:cNvPr id="3" name="Date Placeholder 2">
            <a:extLst>
              <a:ext uri="{FF2B5EF4-FFF2-40B4-BE49-F238E27FC236}">
                <a16:creationId xmlns:a16="http://schemas.microsoft.com/office/drawing/2014/main" id="{C2E19391-DDEC-44D3-81A7-253A8C2CCA7B}"/>
              </a:ext>
            </a:extLst>
          </p:cNvPr>
          <p:cNvSpPr>
            <a:spLocks noGrp="1"/>
          </p:cNvSpPr>
          <p:nvPr>
            <p:ph type="dt" sz="half" idx="10"/>
          </p:nvPr>
        </p:nvSpPr>
        <p:spPr/>
        <p:txBody>
          <a:bodyPr/>
          <a:lstStyle/>
          <a:p>
            <a:r>
              <a:rPr lang="en-US" dirty="0"/>
              <a:t>2/1/20XX</a:t>
            </a:r>
          </a:p>
        </p:txBody>
      </p:sp>
      <p:sp>
        <p:nvSpPr>
          <p:cNvPr id="5" name="Slide Number Placeholder 4">
            <a:extLst>
              <a:ext uri="{FF2B5EF4-FFF2-40B4-BE49-F238E27FC236}">
                <a16:creationId xmlns:a16="http://schemas.microsoft.com/office/drawing/2014/main" id="{21DE78C5-C86D-404C-886C-9B28A5B596E9}"/>
              </a:ext>
            </a:extLst>
          </p:cNvPr>
          <p:cNvSpPr>
            <a:spLocks noGrp="1"/>
          </p:cNvSpPr>
          <p:nvPr>
            <p:ph type="sldNum" sz="quarter" idx="12"/>
          </p:nvPr>
        </p:nvSpPr>
        <p:spPr/>
        <p:txBody>
          <a:body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1890697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EAC5E60-7529-465B-AC10-15DD9E06E52A}"/>
              </a:ext>
              <a:ext uri="{C183D7F6-B498-43B3-948B-1728B52AA6E4}">
                <adec:decorative xmlns:adec="http://schemas.microsoft.com/office/drawing/2017/decorative" val="1"/>
              </a:ext>
            </a:extLst>
          </p:cNvPr>
          <p:cNvSpPr/>
          <p:nvPr userDrawn="1"/>
        </p:nvSpPr>
        <p:spPr>
          <a:xfrm>
            <a:off x="4076700" y="685798"/>
            <a:ext cx="4076700" cy="5486401"/>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10D7284-A2BA-4058-81B8-8C194183AAD2}"/>
              </a:ext>
            </a:extLst>
          </p:cNvPr>
          <p:cNvSpPr>
            <a:spLocks noGrp="1"/>
          </p:cNvSpPr>
          <p:nvPr>
            <p:ph type="title" hasCustomPrompt="1"/>
          </p:nvPr>
        </p:nvSpPr>
        <p:spPr>
          <a:xfrm>
            <a:off x="4640239" y="904683"/>
            <a:ext cx="3043238" cy="1128258"/>
          </a:xfrm>
        </p:spPr>
        <p:txBody>
          <a:bodyPr anchor="b">
            <a:normAutofit/>
          </a:bodyPr>
          <a:lstStyle>
            <a:lvl1pPr algn="ctr">
              <a:defRPr sz="2800" spc="300" baseline="0"/>
            </a:lvl1pPr>
          </a:lstStyle>
          <a:p>
            <a:r>
              <a:rPr lang="en-US" dirty="0"/>
              <a:t>CLICK TO EDIT MASTER TITLE STYLE</a:t>
            </a:r>
          </a:p>
        </p:txBody>
      </p:sp>
      <p:sp>
        <p:nvSpPr>
          <p:cNvPr id="13" name="Picture Placeholder 12">
            <a:extLst>
              <a:ext uri="{FF2B5EF4-FFF2-40B4-BE49-F238E27FC236}">
                <a16:creationId xmlns:a16="http://schemas.microsoft.com/office/drawing/2014/main" id="{DCF980BD-6E88-4DED-B8BA-A6D71F26BAF4}"/>
              </a:ext>
            </a:extLst>
          </p:cNvPr>
          <p:cNvSpPr>
            <a:spLocks noGrp="1"/>
          </p:cNvSpPr>
          <p:nvPr>
            <p:ph type="pic" sz="quarter" idx="13"/>
          </p:nvPr>
        </p:nvSpPr>
        <p:spPr>
          <a:xfrm>
            <a:off x="0" y="0"/>
            <a:ext cx="3390900" cy="6858000"/>
          </a:xfrm>
        </p:spPr>
        <p:txBody>
          <a:bodyPr/>
          <a:lstStyle/>
          <a:p>
            <a:endParaRPr lang="en-US" dirty="0"/>
          </a:p>
        </p:txBody>
      </p:sp>
      <p:sp>
        <p:nvSpPr>
          <p:cNvPr id="4" name="Footer Placeholder 3">
            <a:extLst>
              <a:ext uri="{FF2B5EF4-FFF2-40B4-BE49-F238E27FC236}">
                <a16:creationId xmlns:a16="http://schemas.microsoft.com/office/drawing/2014/main" id="{066C855D-F8E6-4A14-9A2C-B840BF785374}"/>
              </a:ext>
            </a:extLst>
          </p:cNvPr>
          <p:cNvSpPr>
            <a:spLocks noGrp="1"/>
          </p:cNvSpPr>
          <p:nvPr>
            <p:ph type="ftr" sz="quarter" idx="11"/>
          </p:nvPr>
        </p:nvSpPr>
        <p:spPr/>
        <p:txBody>
          <a:bodyPr/>
          <a:lstStyle>
            <a:lvl1pPr>
              <a:defRPr>
                <a:solidFill>
                  <a:schemeClr val="bg1"/>
                </a:solidFill>
              </a:defRPr>
            </a:lvl1pPr>
          </a:lstStyle>
          <a:p>
            <a:r>
              <a:rPr lang="en-US" dirty="0"/>
              <a:t>Sample Footer Text</a:t>
            </a:r>
          </a:p>
        </p:txBody>
      </p:sp>
      <p:sp>
        <p:nvSpPr>
          <p:cNvPr id="17" name="Text Placeholder 16">
            <a:extLst>
              <a:ext uri="{FF2B5EF4-FFF2-40B4-BE49-F238E27FC236}">
                <a16:creationId xmlns:a16="http://schemas.microsoft.com/office/drawing/2014/main" id="{39EBCF59-A32E-4C9E-A6EE-03339289924B}"/>
              </a:ext>
            </a:extLst>
          </p:cNvPr>
          <p:cNvSpPr>
            <a:spLocks noGrp="1"/>
          </p:cNvSpPr>
          <p:nvPr>
            <p:ph type="body" sz="quarter" idx="16"/>
          </p:nvPr>
        </p:nvSpPr>
        <p:spPr>
          <a:xfrm>
            <a:off x="4640238" y="2290117"/>
            <a:ext cx="3043238" cy="3442290"/>
          </a:xfrm>
        </p:spPr>
        <p:txBody>
          <a:bodyPr/>
          <a:lstStyle>
            <a:lvl1pPr algn="ctr">
              <a:buNone/>
              <a:defRPr lang="en-US" sz="2000" kern="1200" dirty="0" smtClean="0">
                <a:solidFill>
                  <a:schemeClr val="tx2"/>
                </a:solidFill>
                <a:latin typeface="+mj-lt"/>
                <a:ea typeface="+mn-ea"/>
                <a:cs typeface="+mn-cs"/>
              </a:defRPr>
            </a:lvl1pPr>
          </a:lstStyle>
          <a:p>
            <a:pPr lvl="0"/>
            <a:r>
              <a:rPr lang="en-US" dirty="0"/>
              <a:t>Click to edit Master text styles</a:t>
            </a:r>
          </a:p>
        </p:txBody>
      </p:sp>
      <p:sp>
        <p:nvSpPr>
          <p:cNvPr id="14" name="Picture Placeholder 12">
            <a:extLst>
              <a:ext uri="{FF2B5EF4-FFF2-40B4-BE49-F238E27FC236}">
                <a16:creationId xmlns:a16="http://schemas.microsoft.com/office/drawing/2014/main" id="{2D5F265C-D250-4B74-9361-166CBD595ED2}"/>
              </a:ext>
            </a:extLst>
          </p:cNvPr>
          <p:cNvSpPr>
            <a:spLocks noGrp="1"/>
          </p:cNvSpPr>
          <p:nvPr>
            <p:ph type="pic" sz="quarter" idx="14"/>
          </p:nvPr>
        </p:nvSpPr>
        <p:spPr>
          <a:xfrm>
            <a:off x="8801100" y="0"/>
            <a:ext cx="3390900" cy="6858000"/>
          </a:xfrm>
        </p:spPr>
        <p:txBody>
          <a:bodyPr/>
          <a:lstStyle/>
          <a:p>
            <a:endParaRPr lang="en-US" dirty="0"/>
          </a:p>
        </p:txBody>
      </p:sp>
      <p:sp>
        <p:nvSpPr>
          <p:cNvPr id="3" name="Date Placeholder 2">
            <a:extLst>
              <a:ext uri="{FF2B5EF4-FFF2-40B4-BE49-F238E27FC236}">
                <a16:creationId xmlns:a16="http://schemas.microsoft.com/office/drawing/2014/main" id="{4B9CD27E-A7F2-4ABE-ACD4-27BF0183A80F}"/>
              </a:ext>
            </a:extLst>
          </p:cNvPr>
          <p:cNvSpPr>
            <a:spLocks noGrp="1"/>
          </p:cNvSpPr>
          <p:nvPr>
            <p:ph type="dt" sz="half" idx="10"/>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dirty="0"/>
              <a:t>2/1/20XX</a:t>
            </a:r>
          </a:p>
        </p:txBody>
      </p:sp>
      <p:sp>
        <p:nvSpPr>
          <p:cNvPr id="5" name="Slide Number Placeholder 4">
            <a:extLst>
              <a:ext uri="{FF2B5EF4-FFF2-40B4-BE49-F238E27FC236}">
                <a16:creationId xmlns:a16="http://schemas.microsoft.com/office/drawing/2014/main" id="{BC11E480-83AE-40D7-B187-635F5737B30E}"/>
              </a:ext>
            </a:extLst>
          </p:cNvPr>
          <p:cNvSpPr>
            <a:spLocks noGrp="1"/>
          </p:cNvSpPr>
          <p:nvPr>
            <p:ph type="sldNum" sz="quarter" idx="12"/>
          </p:nvPr>
        </p:nvSpPr>
        <p:spPr/>
        <p:txBody>
          <a:bodyPr/>
          <a:lstStyle>
            <a:lvl1pPr>
              <a:defRPr>
                <a:solidFill>
                  <a:schemeClr val="bg1"/>
                </a:solidFill>
              </a:defRPr>
            </a:lvl1pPr>
          </a:lstStyle>
          <a:p>
            <a:fld id="{F8E28480-1C08-4458-AD97-0283E6FFD09D}" type="slidenum">
              <a:rPr lang="en-US" smtClean="0"/>
              <a:pPr/>
              <a:t>‹#›</a:t>
            </a:fld>
            <a:endParaRPr lang="en-US" dirty="0">
              <a:solidFill>
                <a:schemeClr val="bg1"/>
              </a:solidFill>
            </a:endParaRPr>
          </a:p>
        </p:txBody>
      </p:sp>
    </p:spTree>
    <p:extLst>
      <p:ext uri="{BB962C8B-B14F-4D97-AF65-F5344CB8AC3E}">
        <p14:creationId xmlns:p14="http://schemas.microsoft.com/office/powerpoint/2010/main" val="640829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F0E8C4-F22F-4115-BFF9-731C089BD7B0}"/>
              </a:ext>
              <a:ext uri="{C183D7F6-B498-43B3-948B-1728B52AA6E4}">
                <adec:decorative xmlns:adec="http://schemas.microsoft.com/office/drawing/2017/decorative" val="1"/>
              </a:ext>
            </a:extLst>
          </p:cNvPr>
          <p:cNvSpPr/>
          <p:nvPr userDrawn="1"/>
        </p:nvSpPr>
        <p:spPr>
          <a:xfrm>
            <a:off x="0" y="0"/>
            <a:ext cx="8153400"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7" name="Rectangle 16">
            <a:extLst>
              <a:ext uri="{FF2B5EF4-FFF2-40B4-BE49-F238E27FC236}">
                <a16:creationId xmlns:a16="http://schemas.microsoft.com/office/drawing/2014/main" id="{D082772B-9710-45A8-9D16-12613E7BD4D4}"/>
              </a:ext>
              <a:ext uri="{C183D7F6-B498-43B3-948B-1728B52AA6E4}">
                <adec:decorative xmlns:adec="http://schemas.microsoft.com/office/drawing/2017/decorative" val="1"/>
              </a:ext>
            </a:extLst>
          </p:cNvPr>
          <p:cNvSpPr/>
          <p:nvPr userDrawn="1"/>
        </p:nvSpPr>
        <p:spPr>
          <a:xfrm>
            <a:off x="685800" y="685800"/>
            <a:ext cx="67818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52A839-69EA-494F-A4E7-B066C09CF24A}"/>
              </a:ext>
            </a:extLst>
          </p:cNvPr>
          <p:cNvSpPr>
            <a:spLocks noGrp="1"/>
          </p:cNvSpPr>
          <p:nvPr>
            <p:ph type="title" hasCustomPrompt="1"/>
          </p:nvPr>
        </p:nvSpPr>
        <p:spPr>
          <a:xfrm>
            <a:off x="1274064" y="964889"/>
            <a:ext cx="5605272" cy="914400"/>
          </a:xfrm>
        </p:spPr>
        <p:txBody>
          <a:bodyPr>
            <a:noAutofit/>
          </a:bodyPr>
          <a:lstStyle>
            <a:lvl1pPr marL="228600" indent="-228600" algn="ctr">
              <a:lnSpc>
                <a:spcPct val="100000"/>
              </a:lnSpc>
              <a:spcBef>
                <a:spcPts val="1000"/>
              </a:spcBef>
              <a:defRPr sz="3200" spc="300" baseline="0"/>
            </a:lvl1pPr>
          </a:lstStyle>
          <a:p>
            <a:r>
              <a:rPr lang="en-US" dirty="0"/>
              <a:t>CLICK TO EDIT MASTER TITLE STYLE</a:t>
            </a:r>
          </a:p>
        </p:txBody>
      </p:sp>
      <p:sp>
        <p:nvSpPr>
          <p:cNvPr id="16" name="Footer Placeholder 3">
            <a:extLst>
              <a:ext uri="{FF2B5EF4-FFF2-40B4-BE49-F238E27FC236}">
                <a16:creationId xmlns:a16="http://schemas.microsoft.com/office/drawing/2014/main" id="{2289EB81-6F63-41FF-8B72-E2D82EB50E07}"/>
              </a:ext>
            </a:extLst>
          </p:cNvPr>
          <p:cNvSpPr>
            <a:spLocks noGrp="1"/>
          </p:cNvSpPr>
          <p:nvPr>
            <p:ph type="ftr" sz="quarter" idx="15"/>
          </p:nvPr>
        </p:nvSpPr>
        <p:spPr>
          <a:xfrm rot="5400000">
            <a:off x="-1708136" y="3223750"/>
            <a:ext cx="4114800" cy="410501"/>
          </a:xfrm>
        </p:spPr>
        <p:txBody>
          <a:bodyPr/>
          <a:lstStyle/>
          <a:p>
            <a:r>
              <a:rPr lang="en-US" dirty="0"/>
              <a:t>Sample Footer Text</a:t>
            </a:r>
          </a:p>
        </p:txBody>
      </p:sp>
      <p:sp>
        <p:nvSpPr>
          <p:cNvPr id="10" name="Text Placeholder 9">
            <a:extLst>
              <a:ext uri="{FF2B5EF4-FFF2-40B4-BE49-F238E27FC236}">
                <a16:creationId xmlns:a16="http://schemas.microsoft.com/office/drawing/2014/main" id="{F2D898A5-86F4-4520-A618-C1CE7FCC1E94}"/>
              </a:ext>
            </a:extLst>
          </p:cNvPr>
          <p:cNvSpPr>
            <a:spLocks noGrp="1"/>
          </p:cNvSpPr>
          <p:nvPr>
            <p:ph type="body" sz="quarter" idx="13"/>
          </p:nvPr>
        </p:nvSpPr>
        <p:spPr>
          <a:xfrm>
            <a:off x="1309853" y="2135829"/>
            <a:ext cx="5600700" cy="3642347"/>
          </a:xfrm>
        </p:spPr>
        <p:txBody>
          <a:bodyPr/>
          <a:lstStyle>
            <a:lvl1pPr marL="0" indent="0">
              <a:buNone/>
              <a:defRPr lang="en-US" sz="2000" kern="1200" dirty="0" smtClean="0">
                <a:solidFill>
                  <a:schemeClr val="tx2">
                    <a:lumMod val="90000"/>
                  </a:schemeClr>
                </a:solidFill>
                <a:latin typeface="+mj-lt"/>
                <a:ea typeface="+mn-ea"/>
                <a:cs typeface="+mn-cs"/>
              </a:defRPr>
            </a:lvl1pPr>
            <a:lvl2pPr>
              <a:defRPr lang="en-US" sz="2000" kern="1200" dirty="0" smtClean="0">
                <a:solidFill>
                  <a:schemeClr val="tx2">
                    <a:lumMod val="90000"/>
                  </a:schemeClr>
                </a:solidFill>
                <a:latin typeface="+mj-lt"/>
                <a:ea typeface="+mn-ea"/>
                <a:cs typeface="+mn-cs"/>
              </a:defRPr>
            </a:lvl2pPr>
            <a:lvl3pPr>
              <a:defRPr lang="en-US" sz="2000" kern="1200" dirty="0" smtClean="0">
                <a:solidFill>
                  <a:schemeClr val="tx2">
                    <a:lumMod val="90000"/>
                  </a:schemeClr>
                </a:solidFill>
                <a:latin typeface="+mj-lt"/>
                <a:ea typeface="+mn-ea"/>
                <a:cs typeface="+mn-cs"/>
              </a:defRPr>
            </a:lvl3pPr>
            <a:lvl4pPr>
              <a:defRPr lang="en-US" sz="2000" kern="1200" dirty="0" smtClean="0">
                <a:solidFill>
                  <a:schemeClr val="tx2">
                    <a:lumMod val="90000"/>
                  </a:schemeClr>
                </a:solidFill>
                <a:latin typeface="+mj-lt"/>
                <a:ea typeface="+mn-ea"/>
                <a:cs typeface="+mn-cs"/>
              </a:defRPr>
            </a:lvl4pPr>
            <a:lvl5pPr>
              <a:defRPr lang="en-US" sz="2000" kern="1200" dirty="0">
                <a:solidFill>
                  <a:schemeClr val="tx2">
                    <a:lumMod val="90000"/>
                  </a:schemeClr>
                </a:solidFill>
                <a:latin typeface="+mj-lt"/>
                <a:ea typeface="+mn-ea"/>
                <a:cs typeface="+mn-cs"/>
              </a:defRPr>
            </a:lvl5pPr>
          </a:lstStyle>
          <a:p>
            <a:pPr lvl="0"/>
            <a:r>
              <a:rPr lang="en-US" dirty="0"/>
              <a:t>Click to edit Master text styles</a:t>
            </a:r>
          </a:p>
        </p:txBody>
      </p:sp>
      <p:sp>
        <p:nvSpPr>
          <p:cNvPr id="13" name="Picture Placeholder 12">
            <a:extLst>
              <a:ext uri="{FF2B5EF4-FFF2-40B4-BE49-F238E27FC236}">
                <a16:creationId xmlns:a16="http://schemas.microsoft.com/office/drawing/2014/main" id="{2D8262DD-38B7-432E-838E-874DEB156E0D}"/>
              </a:ext>
            </a:extLst>
          </p:cNvPr>
          <p:cNvSpPr>
            <a:spLocks noGrp="1"/>
          </p:cNvSpPr>
          <p:nvPr>
            <p:ph type="pic" sz="quarter" idx="10"/>
          </p:nvPr>
        </p:nvSpPr>
        <p:spPr>
          <a:xfrm>
            <a:off x="8839200" y="685800"/>
            <a:ext cx="2667000" cy="2400300"/>
          </a:xfrm>
        </p:spPr>
        <p:txBody>
          <a:bodyPr/>
          <a:lstStyle/>
          <a:p>
            <a:endParaRPr lang="en-US" dirty="0"/>
          </a:p>
        </p:txBody>
      </p:sp>
      <p:sp>
        <p:nvSpPr>
          <p:cNvPr id="14" name="Picture Placeholder 12">
            <a:extLst>
              <a:ext uri="{FF2B5EF4-FFF2-40B4-BE49-F238E27FC236}">
                <a16:creationId xmlns:a16="http://schemas.microsoft.com/office/drawing/2014/main" id="{A1F656D3-42D5-4850-9BCE-034D55DCDBF9}"/>
              </a:ext>
            </a:extLst>
          </p:cNvPr>
          <p:cNvSpPr>
            <a:spLocks noGrp="1"/>
          </p:cNvSpPr>
          <p:nvPr>
            <p:ph type="pic" sz="quarter" idx="11"/>
          </p:nvPr>
        </p:nvSpPr>
        <p:spPr>
          <a:xfrm>
            <a:off x="8839200" y="3764738"/>
            <a:ext cx="2667000" cy="2404872"/>
          </a:xfrm>
        </p:spPr>
        <p:txBody>
          <a:bodyPr/>
          <a:lstStyle/>
          <a:p>
            <a:endParaRPr lang="en-US" dirty="0"/>
          </a:p>
        </p:txBody>
      </p:sp>
      <p:sp>
        <p:nvSpPr>
          <p:cNvPr id="15" name="Date Placeholder 2">
            <a:extLst>
              <a:ext uri="{FF2B5EF4-FFF2-40B4-BE49-F238E27FC236}">
                <a16:creationId xmlns:a16="http://schemas.microsoft.com/office/drawing/2014/main" id="{5E061156-5BF8-492F-93F2-A0C925229EF0}"/>
              </a:ext>
            </a:extLst>
          </p:cNvPr>
          <p:cNvSpPr>
            <a:spLocks noGrp="1"/>
          </p:cNvSpPr>
          <p:nvPr>
            <p:ph type="dt" sz="half" idx="14"/>
          </p:nvPr>
        </p:nvSpPr>
        <p:spPr>
          <a:xfrm rot="5400000">
            <a:off x="9800022" y="3223751"/>
            <a:ext cx="4114801" cy="410501"/>
          </a:xfrm>
        </p:spPr>
        <p:txBody>
          <a:bodyPr/>
          <a:lstStyle/>
          <a:p>
            <a:r>
              <a:rPr lang="en-US" dirty="0"/>
              <a:t>2/1/20XX</a:t>
            </a:r>
          </a:p>
        </p:txBody>
      </p:sp>
      <p:sp>
        <p:nvSpPr>
          <p:cNvPr id="18" name="Slide Number Placeholder 4">
            <a:extLst>
              <a:ext uri="{FF2B5EF4-FFF2-40B4-BE49-F238E27FC236}">
                <a16:creationId xmlns:a16="http://schemas.microsoft.com/office/drawing/2014/main" id="{DE11E1B1-2B5D-421D-9903-5D4845A77B77}"/>
              </a:ext>
            </a:extLst>
          </p:cNvPr>
          <p:cNvSpPr>
            <a:spLocks noGrp="1"/>
          </p:cNvSpPr>
          <p:nvPr>
            <p:ph type="sldNum" sz="quarter" idx="16"/>
          </p:nvPr>
        </p:nvSpPr>
        <p:spPr>
          <a:xfrm>
            <a:off x="11116340" y="6356350"/>
            <a:ext cx="871868" cy="365125"/>
          </a:xfrm>
        </p:spPr>
        <p:txBody>
          <a:body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3554599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186BBE9-85AC-4FEF-8647-85DC61E30B35}"/>
              </a:ext>
              <a:ext uri="{C183D7F6-B498-43B3-948B-1728B52AA6E4}">
                <adec:decorative xmlns:adec="http://schemas.microsoft.com/office/drawing/2017/decorative" val="1"/>
              </a:ext>
            </a:extLst>
          </p:cNvPr>
          <p:cNvSpPr/>
          <p:nvPr userDrawn="1"/>
        </p:nvSpPr>
        <p:spPr>
          <a:xfrm>
            <a:off x="7467600" y="1732305"/>
            <a:ext cx="3390900" cy="3482992"/>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icture Placeholder 9">
            <a:extLst>
              <a:ext uri="{FF2B5EF4-FFF2-40B4-BE49-F238E27FC236}">
                <a16:creationId xmlns:a16="http://schemas.microsoft.com/office/drawing/2014/main" id="{334835FD-1AFB-4FBE-BCCE-D5FAD1E9E8D2}"/>
              </a:ext>
            </a:extLst>
          </p:cNvPr>
          <p:cNvSpPr>
            <a:spLocks noGrp="1"/>
          </p:cNvSpPr>
          <p:nvPr>
            <p:ph type="pic" sz="quarter" idx="15"/>
          </p:nvPr>
        </p:nvSpPr>
        <p:spPr>
          <a:xfrm>
            <a:off x="0" y="0"/>
            <a:ext cx="12192000" cy="6858000"/>
          </a:xfrm>
          <a:custGeom>
            <a:avLst/>
            <a:gdLst>
              <a:gd name="connsiteX0" fmla="*/ 7467600 w 12192000"/>
              <a:gd name="connsiteY0" fmla="*/ 1732305 h 6858000"/>
              <a:gd name="connsiteX1" fmla="*/ 7467600 w 12192000"/>
              <a:gd name="connsiteY1" fmla="*/ 5215297 h 6858000"/>
              <a:gd name="connsiteX2" fmla="*/ 10858500 w 12192000"/>
              <a:gd name="connsiteY2" fmla="*/ 5215297 h 6858000"/>
              <a:gd name="connsiteX3" fmla="*/ 10858500 w 12192000"/>
              <a:gd name="connsiteY3" fmla="*/ 1732305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467600" y="1732305"/>
                </a:moveTo>
                <a:lnTo>
                  <a:pt x="7467600" y="5215297"/>
                </a:lnTo>
                <a:lnTo>
                  <a:pt x="10858500" y="5215297"/>
                </a:lnTo>
                <a:lnTo>
                  <a:pt x="10858500" y="1732305"/>
                </a:lnTo>
                <a:close/>
                <a:moveTo>
                  <a:pt x="0" y="0"/>
                </a:moveTo>
                <a:lnTo>
                  <a:pt x="12192000" y="0"/>
                </a:lnTo>
                <a:lnTo>
                  <a:pt x="12192000" y="6858000"/>
                </a:lnTo>
                <a:lnTo>
                  <a:pt x="0" y="6858000"/>
                </a:lnTo>
                <a:close/>
              </a:path>
            </a:pathLst>
          </a:custGeom>
        </p:spPr>
        <p:txBody>
          <a:bodyPr wrap="square">
            <a:noAutofit/>
          </a:bodyPr>
          <a:lstStyle/>
          <a:p>
            <a:endParaRPr lang="en-US" dirty="0"/>
          </a:p>
        </p:txBody>
      </p:sp>
      <p:sp>
        <p:nvSpPr>
          <p:cNvPr id="2" name="Title 1">
            <a:extLst>
              <a:ext uri="{FF2B5EF4-FFF2-40B4-BE49-F238E27FC236}">
                <a16:creationId xmlns:a16="http://schemas.microsoft.com/office/drawing/2014/main" id="{7D50E5CE-ECB4-4D9A-95BD-EF41E78834EE}"/>
              </a:ext>
            </a:extLst>
          </p:cNvPr>
          <p:cNvSpPr>
            <a:spLocks noGrp="1"/>
          </p:cNvSpPr>
          <p:nvPr>
            <p:ph type="title" hasCustomPrompt="1"/>
          </p:nvPr>
        </p:nvSpPr>
        <p:spPr>
          <a:xfrm>
            <a:off x="7750629" y="2057400"/>
            <a:ext cx="2804191" cy="1775012"/>
          </a:xfrm>
        </p:spPr>
        <p:txBody>
          <a:bodyPr>
            <a:normAutofit/>
          </a:bodyPr>
          <a:lstStyle>
            <a:lvl1pPr marL="0" indent="0" algn="ctr">
              <a:lnSpc>
                <a:spcPct val="100000"/>
              </a:lnSpc>
              <a:spcBef>
                <a:spcPts val="1000"/>
              </a:spcBef>
              <a:defRPr sz="3200" spc="300" baseline="0">
                <a:solidFill>
                  <a:schemeClr val="bg1"/>
                </a:solidFill>
              </a:defRPr>
            </a:lvl1pPr>
          </a:lstStyle>
          <a:p>
            <a:r>
              <a:rPr lang="en-US" dirty="0"/>
              <a:t>CLICK TO EDIT MASTER TITLE STYLE</a:t>
            </a:r>
          </a:p>
        </p:txBody>
      </p:sp>
      <p:sp>
        <p:nvSpPr>
          <p:cNvPr id="12" name="Text Placeholder 11">
            <a:extLst>
              <a:ext uri="{FF2B5EF4-FFF2-40B4-BE49-F238E27FC236}">
                <a16:creationId xmlns:a16="http://schemas.microsoft.com/office/drawing/2014/main" id="{15B8F8B4-7A4C-46FC-86C4-7EDF3965E8AF}"/>
              </a:ext>
            </a:extLst>
          </p:cNvPr>
          <p:cNvSpPr>
            <a:spLocks noGrp="1"/>
          </p:cNvSpPr>
          <p:nvPr>
            <p:ph type="body" sz="quarter" idx="14"/>
          </p:nvPr>
        </p:nvSpPr>
        <p:spPr>
          <a:xfrm>
            <a:off x="7831744" y="3986140"/>
            <a:ext cx="2663825" cy="976312"/>
          </a:xfrm>
        </p:spPr>
        <p:txBody>
          <a:bodyPr/>
          <a:lstStyle>
            <a:lvl1pPr marL="0" indent="0" algn="ctr">
              <a:buNone/>
              <a:defRPr lang="en-US" sz="2000" i="1" kern="1200" dirty="0" smtClean="0">
                <a:solidFill>
                  <a:schemeClr val="bg1"/>
                </a:solidFill>
                <a:latin typeface="+mj-lt"/>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2407233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bg>
      <p:bgRef idx="1001">
        <a:schemeClr val="bg1"/>
      </p:bgRef>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F888699-B2F4-4D1E-9B99-FB38DB6F8614}"/>
              </a:ext>
              <a:ext uri="{C183D7F6-B498-43B3-948B-1728B52AA6E4}">
                <adec:decorative xmlns:adec="http://schemas.microsoft.com/office/drawing/2017/decorative" val="1"/>
              </a:ext>
            </a:extLst>
          </p:cNvPr>
          <p:cNvSpPr/>
          <p:nvPr userDrawn="1"/>
        </p:nvSpPr>
        <p:spPr>
          <a:xfrm>
            <a:off x="-1" y="0"/>
            <a:ext cx="12192001"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59C0F5F-52B5-4046-92E2-12C9AE3A010A}"/>
              </a:ext>
              <a:ext uri="{C183D7F6-B498-43B3-948B-1728B52AA6E4}">
                <adec:decorative xmlns:adec="http://schemas.microsoft.com/office/drawing/2017/decorative" val="1"/>
              </a:ext>
            </a:extLst>
          </p:cNvPr>
          <p:cNvSpPr/>
          <p:nvPr userDrawn="1"/>
        </p:nvSpPr>
        <p:spPr>
          <a:xfrm>
            <a:off x="685799" y="685801"/>
            <a:ext cx="10820401" cy="54863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6C531D59-0AA7-4A6E-A153-F12AF50DEB51}"/>
              </a:ext>
            </a:extLst>
          </p:cNvPr>
          <p:cNvSpPr>
            <a:spLocks noGrp="1"/>
          </p:cNvSpPr>
          <p:nvPr>
            <p:ph type="title"/>
          </p:nvPr>
        </p:nvSpPr>
        <p:spPr>
          <a:xfrm>
            <a:off x="1279525" y="1128712"/>
            <a:ext cx="9582507" cy="737575"/>
          </a:xfrm>
        </p:spPr>
        <p:txBody>
          <a:bodyPr>
            <a:normAutofit/>
          </a:bodyPr>
          <a:lstStyle>
            <a:lvl1pPr algn="ctr">
              <a:defRPr sz="3200" cap="all" spc="300" baseline="0"/>
            </a:lvl1pPr>
          </a:lstStyle>
          <a:p>
            <a:r>
              <a:rPr lang="en-US" dirty="0"/>
              <a:t>Click to edit Master title style</a:t>
            </a:r>
          </a:p>
        </p:txBody>
      </p:sp>
      <p:sp>
        <p:nvSpPr>
          <p:cNvPr id="27" name="Footer Placeholder 3">
            <a:extLst>
              <a:ext uri="{FF2B5EF4-FFF2-40B4-BE49-F238E27FC236}">
                <a16:creationId xmlns:a16="http://schemas.microsoft.com/office/drawing/2014/main" id="{A8CB739F-40B1-4B56-9FC7-D0C3D6C6A98E}"/>
              </a:ext>
            </a:extLst>
          </p:cNvPr>
          <p:cNvSpPr>
            <a:spLocks noGrp="1"/>
          </p:cNvSpPr>
          <p:nvPr>
            <p:ph type="ftr" sz="quarter" idx="22"/>
          </p:nvPr>
        </p:nvSpPr>
        <p:spPr>
          <a:xfrm rot="5400000">
            <a:off x="-1708136" y="3223750"/>
            <a:ext cx="4114800" cy="410501"/>
          </a:xfrm>
        </p:spPr>
        <p:txBody>
          <a:bodyPr/>
          <a:lstStyle/>
          <a:p>
            <a:r>
              <a:rPr lang="en-US" dirty="0"/>
              <a:t>Sample Footer Text</a:t>
            </a:r>
          </a:p>
        </p:txBody>
      </p:sp>
      <p:sp>
        <p:nvSpPr>
          <p:cNvPr id="19" name="Picture Placeholder 18">
            <a:extLst>
              <a:ext uri="{FF2B5EF4-FFF2-40B4-BE49-F238E27FC236}">
                <a16:creationId xmlns:a16="http://schemas.microsoft.com/office/drawing/2014/main" id="{F4662255-912C-47B2-9F89-E8EA289186C3}"/>
              </a:ext>
            </a:extLst>
          </p:cNvPr>
          <p:cNvSpPr>
            <a:spLocks noGrp="1"/>
          </p:cNvSpPr>
          <p:nvPr>
            <p:ph type="pic" sz="quarter" idx="10"/>
          </p:nvPr>
        </p:nvSpPr>
        <p:spPr>
          <a:xfrm>
            <a:off x="1279525" y="2155389"/>
            <a:ext cx="2003425" cy="2002536"/>
          </a:xfrm>
        </p:spPr>
        <p:txBody>
          <a:bodyPr/>
          <a:lstStyle/>
          <a:p>
            <a:endParaRPr lang="en-US" dirty="0"/>
          </a:p>
        </p:txBody>
      </p:sp>
      <p:sp>
        <p:nvSpPr>
          <p:cNvPr id="13" name="Text Placeholder 2">
            <a:extLst>
              <a:ext uri="{FF2B5EF4-FFF2-40B4-BE49-F238E27FC236}">
                <a16:creationId xmlns:a16="http://schemas.microsoft.com/office/drawing/2014/main" id="{14BC86AA-75EF-424D-A00E-E44E64F49307}"/>
              </a:ext>
            </a:extLst>
          </p:cNvPr>
          <p:cNvSpPr>
            <a:spLocks noGrp="1"/>
          </p:cNvSpPr>
          <p:nvPr>
            <p:ph type="body" sz="quarter" idx="16"/>
          </p:nvPr>
        </p:nvSpPr>
        <p:spPr>
          <a:xfrm>
            <a:off x="1265795" y="4445636"/>
            <a:ext cx="2011363" cy="545126"/>
          </a:xfrm>
        </p:spPr>
        <p:txBody>
          <a:bodyPr/>
          <a:lstStyle>
            <a:lvl1pPr marL="0" indent="0" algn="ctr">
              <a:buNone/>
              <a:defRPr/>
            </a:lvl1pPr>
          </a:lstStyle>
          <a:p>
            <a:pPr lvl="0"/>
            <a:r>
              <a:rPr lang="en-US" dirty="0"/>
              <a:t>Click to edit</a:t>
            </a:r>
          </a:p>
        </p:txBody>
      </p:sp>
      <p:sp>
        <p:nvSpPr>
          <p:cNvPr id="14" name="Text Placeholder 2">
            <a:extLst>
              <a:ext uri="{FF2B5EF4-FFF2-40B4-BE49-F238E27FC236}">
                <a16:creationId xmlns:a16="http://schemas.microsoft.com/office/drawing/2014/main" id="{4651915F-8813-4F19-9282-4069723EC96E}"/>
              </a:ext>
            </a:extLst>
          </p:cNvPr>
          <p:cNvSpPr>
            <a:spLocks noGrp="1"/>
          </p:cNvSpPr>
          <p:nvPr>
            <p:ph type="body" sz="quarter" idx="17"/>
          </p:nvPr>
        </p:nvSpPr>
        <p:spPr>
          <a:xfrm>
            <a:off x="1258339" y="5030809"/>
            <a:ext cx="2011363" cy="545126"/>
          </a:xfrm>
        </p:spPr>
        <p:txBody>
          <a:bodyPr/>
          <a:lstStyle>
            <a:lvl1pPr marL="0" indent="0" algn="ctr">
              <a:buNone/>
              <a:defRPr lang="en-US" sz="1800" kern="1200" dirty="0" smtClean="0">
                <a:solidFill>
                  <a:schemeClr val="tx2"/>
                </a:solidFill>
                <a:latin typeface="+mj-lt"/>
                <a:ea typeface="+mn-ea"/>
                <a:cs typeface="+mn-cs"/>
              </a:defRPr>
            </a:lvl1pPr>
          </a:lstStyle>
          <a:p>
            <a:pPr lvl="0"/>
            <a:r>
              <a:rPr lang="en-US" dirty="0"/>
              <a:t>Click to edit</a:t>
            </a:r>
          </a:p>
        </p:txBody>
      </p:sp>
      <p:sp>
        <p:nvSpPr>
          <p:cNvPr id="20" name="Picture Placeholder 18">
            <a:extLst>
              <a:ext uri="{FF2B5EF4-FFF2-40B4-BE49-F238E27FC236}">
                <a16:creationId xmlns:a16="http://schemas.microsoft.com/office/drawing/2014/main" id="{BDD03108-13F4-4623-8FF3-A81028227179}"/>
              </a:ext>
            </a:extLst>
          </p:cNvPr>
          <p:cNvSpPr>
            <a:spLocks noGrp="1"/>
          </p:cNvSpPr>
          <p:nvPr>
            <p:ph type="pic" sz="quarter" idx="11"/>
          </p:nvPr>
        </p:nvSpPr>
        <p:spPr>
          <a:xfrm>
            <a:off x="3804132" y="2155389"/>
            <a:ext cx="2003425" cy="2002536"/>
          </a:xfrm>
        </p:spPr>
        <p:txBody>
          <a:bodyPr/>
          <a:lstStyle/>
          <a:p>
            <a:endParaRPr lang="en-US" dirty="0"/>
          </a:p>
        </p:txBody>
      </p:sp>
      <p:sp>
        <p:nvSpPr>
          <p:cNvPr id="3" name="Text Placeholder 2">
            <a:extLst>
              <a:ext uri="{FF2B5EF4-FFF2-40B4-BE49-F238E27FC236}">
                <a16:creationId xmlns:a16="http://schemas.microsoft.com/office/drawing/2014/main" id="{85FEA53B-7103-43EE-A27D-C03676BE7A3E}"/>
              </a:ext>
            </a:extLst>
          </p:cNvPr>
          <p:cNvSpPr>
            <a:spLocks noGrp="1"/>
          </p:cNvSpPr>
          <p:nvPr>
            <p:ph type="body" sz="quarter" idx="14"/>
          </p:nvPr>
        </p:nvSpPr>
        <p:spPr>
          <a:xfrm>
            <a:off x="3803650" y="4446588"/>
            <a:ext cx="2011363" cy="545126"/>
          </a:xfrm>
        </p:spPr>
        <p:txBody>
          <a:bodyPr/>
          <a:lstStyle>
            <a:lvl1pPr marL="0" indent="0" algn="ctr">
              <a:buNone/>
              <a:defRPr/>
            </a:lvl1pPr>
          </a:lstStyle>
          <a:p>
            <a:pPr lvl="0"/>
            <a:r>
              <a:rPr lang="en-US" dirty="0"/>
              <a:t>Click to edit</a:t>
            </a:r>
          </a:p>
        </p:txBody>
      </p:sp>
      <p:sp>
        <p:nvSpPr>
          <p:cNvPr id="12" name="Text Placeholder 2">
            <a:extLst>
              <a:ext uri="{FF2B5EF4-FFF2-40B4-BE49-F238E27FC236}">
                <a16:creationId xmlns:a16="http://schemas.microsoft.com/office/drawing/2014/main" id="{D2D40785-78DE-4A0A-BE87-FBA306D4E0E8}"/>
              </a:ext>
            </a:extLst>
          </p:cNvPr>
          <p:cNvSpPr>
            <a:spLocks noGrp="1"/>
          </p:cNvSpPr>
          <p:nvPr>
            <p:ph type="body" sz="quarter" idx="15"/>
          </p:nvPr>
        </p:nvSpPr>
        <p:spPr>
          <a:xfrm>
            <a:off x="3796194" y="5031761"/>
            <a:ext cx="2011363" cy="545126"/>
          </a:xfrm>
        </p:spPr>
        <p:txBody>
          <a:bodyPr/>
          <a:lstStyle>
            <a:lvl1pPr marL="0" indent="0" algn="ctr">
              <a:buNone/>
              <a:defRPr lang="en-US" sz="1800" kern="1200" dirty="0" smtClean="0">
                <a:solidFill>
                  <a:schemeClr val="tx2"/>
                </a:solidFill>
                <a:latin typeface="+mj-lt"/>
                <a:ea typeface="+mn-ea"/>
                <a:cs typeface="+mn-cs"/>
              </a:defRPr>
            </a:lvl1pPr>
          </a:lstStyle>
          <a:p>
            <a:pPr lvl="0"/>
            <a:r>
              <a:rPr lang="en-US" dirty="0"/>
              <a:t>Click to edit</a:t>
            </a:r>
          </a:p>
        </p:txBody>
      </p:sp>
      <p:sp>
        <p:nvSpPr>
          <p:cNvPr id="21" name="Picture Placeholder 18">
            <a:extLst>
              <a:ext uri="{FF2B5EF4-FFF2-40B4-BE49-F238E27FC236}">
                <a16:creationId xmlns:a16="http://schemas.microsoft.com/office/drawing/2014/main" id="{91167149-D0F9-4485-9BE8-A52BED2664AC}"/>
              </a:ext>
            </a:extLst>
          </p:cNvPr>
          <p:cNvSpPr>
            <a:spLocks noGrp="1"/>
          </p:cNvSpPr>
          <p:nvPr>
            <p:ph type="pic" sz="quarter" idx="12"/>
          </p:nvPr>
        </p:nvSpPr>
        <p:spPr>
          <a:xfrm>
            <a:off x="6332269" y="2155389"/>
            <a:ext cx="2003425" cy="2002536"/>
          </a:xfrm>
        </p:spPr>
        <p:txBody>
          <a:bodyPr/>
          <a:lstStyle/>
          <a:p>
            <a:endParaRPr lang="en-US" dirty="0"/>
          </a:p>
        </p:txBody>
      </p:sp>
      <p:sp>
        <p:nvSpPr>
          <p:cNvPr id="15" name="Text Placeholder 2">
            <a:extLst>
              <a:ext uri="{FF2B5EF4-FFF2-40B4-BE49-F238E27FC236}">
                <a16:creationId xmlns:a16="http://schemas.microsoft.com/office/drawing/2014/main" id="{AB40F8CF-C64A-4DB4-9A1A-7BFAC245F02A}"/>
              </a:ext>
            </a:extLst>
          </p:cNvPr>
          <p:cNvSpPr>
            <a:spLocks noGrp="1"/>
          </p:cNvSpPr>
          <p:nvPr>
            <p:ph type="body" sz="quarter" idx="18"/>
          </p:nvPr>
        </p:nvSpPr>
        <p:spPr>
          <a:xfrm>
            <a:off x="6333721" y="4445636"/>
            <a:ext cx="2011363" cy="545126"/>
          </a:xfrm>
        </p:spPr>
        <p:txBody>
          <a:bodyPr/>
          <a:lstStyle>
            <a:lvl1pPr marL="0" indent="0" algn="ctr">
              <a:buNone/>
              <a:defRPr/>
            </a:lvl1pPr>
          </a:lstStyle>
          <a:p>
            <a:pPr lvl="0"/>
            <a:r>
              <a:rPr lang="en-US" dirty="0"/>
              <a:t>Click to edit</a:t>
            </a:r>
          </a:p>
        </p:txBody>
      </p:sp>
      <p:sp>
        <p:nvSpPr>
          <p:cNvPr id="16" name="Text Placeholder 2">
            <a:extLst>
              <a:ext uri="{FF2B5EF4-FFF2-40B4-BE49-F238E27FC236}">
                <a16:creationId xmlns:a16="http://schemas.microsoft.com/office/drawing/2014/main" id="{CF3F1EF2-8FAE-4D87-AF55-EB9978D55F87}"/>
              </a:ext>
            </a:extLst>
          </p:cNvPr>
          <p:cNvSpPr>
            <a:spLocks noGrp="1"/>
          </p:cNvSpPr>
          <p:nvPr>
            <p:ph type="body" sz="quarter" idx="19"/>
          </p:nvPr>
        </p:nvSpPr>
        <p:spPr>
          <a:xfrm>
            <a:off x="6326265" y="5030809"/>
            <a:ext cx="2011363" cy="545126"/>
          </a:xfrm>
        </p:spPr>
        <p:txBody>
          <a:bodyPr/>
          <a:lstStyle>
            <a:lvl1pPr marL="0" indent="0" algn="ctr">
              <a:buNone/>
              <a:defRPr lang="en-US" sz="1800" kern="1200" dirty="0" smtClean="0">
                <a:solidFill>
                  <a:schemeClr val="tx2"/>
                </a:solidFill>
                <a:latin typeface="+mj-lt"/>
                <a:ea typeface="+mn-ea"/>
                <a:cs typeface="+mn-cs"/>
              </a:defRPr>
            </a:lvl1pPr>
          </a:lstStyle>
          <a:p>
            <a:pPr lvl="0"/>
            <a:r>
              <a:rPr lang="en-US" dirty="0"/>
              <a:t>Click to edit</a:t>
            </a:r>
          </a:p>
        </p:txBody>
      </p:sp>
      <p:sp>
        <p:nvSpPr>
          <p:cNvPr id="22" name="Picture Placeholder 18">
            <a:extLst>
              <a:ext uri="{FF2B5EF4-FFF2-40B4-BE49-F238E27FC236}">
                <a16:creationId xmlns:a16="http://schemas.microsoft.com/office/drawing/2014/main" id="{1A66F4CC-066D-41CE-A8F6-A452F518D57B}"/>
              </a:ext>
            </a:extLst>
          </p:cNvPr>
          <p:cNvSpPr>
            <a:spLocks noGrp="1"/>
          </p:cNvSpPr>
          <p:nvPr>
            <p:ph type="pic" sz="quarter" idx="13"/>
          </p:nvPr>
        </p:nvSpPr>
        <p:spPr>
          <a:xfrm>
            <a:off x="8858607" y="2155389"/>
            <a:ext cx="2003425" cy="2002536"/>
          </a:xfrm>
        </p:spPr>
        <p:txBody>
          <a:bodyPr/>
          <a:lstStyle/>
          <a:p>
            <a:endParaRPr lang="en-US" dirty="0"/>
          </a:p>
        </p:txBody>
      </p:sp>
      <p:sp>
        <p:nvSpPr>
          <p:cNvPr id="18" name="Text Placeholder 2">
            <a:extLst>
              <a:ext uri="{FF2B5EF4-FFF2-40B4-BE49-F238E27FC236}">
                <a16:creationId xmlns:a16="http://schemas.microsoft.com/office/drawing/2014/main" id="{5FA1103C-3979-4242-A077-18B4BD99A79A}"/>
              </a:ext>
            </a:extLst>
          </p:cNvPr>
          <p:cNvSpPr>
            <a:spLocks noGrp="1"/>
          </p:cNvSpPr>
          <p:nvPr>
            <p:ph type="body" sz="quarter" idx="20"/>
          </p:nvPr>
        </p:nvSpPr>
        <p:spPr>
          <a:xfrm>
            <a:off x="8863792" y="4445636"/>
            <a:ext cx="2011363" cy="545126"/>
          </a:xfrm>
        </p:spPr>
        <p:txBody>
          <a:bodyPr/>
          <a:lstStyle>
            <a:lvl1pPr marL="0" indent="0" algn="ctr">
              <a:buNone/>
              <a:defRPr/>
            </a:lvl1pPr>
          </a:lstStyle>
          <a:p>
            <a:pPr lvl="0"/>
            <a:r>
              <a:rPr lang="en-US" dirty="0"/>
              <a:t>Click to edit</a:t>
            </a:r>
          </a:p>
        </p:txBody>
      </p:sp>
      <p:sp>
        <p:nvSpPr>
          <p:cNvPr id="23" name="Text Placeholder 2">
            <a:extLst>
              <a:ext uri="{FF2B5EF4-FFF2-40B4-BE49-F238E27FC236}">
                <a16:creationId xmlns:a16="http://schemas.microsoft.com/office/drawing/2014/main" id="{48AFB00F-138B-4D19-BB2E-61BF5D57CD23}"/>
              </a:ext>
            </a:extLst>
          </p:cNvPr>
          <p:cNvSpPr>
            <a:spLocks noGrp="1"/>
          </p:cNvSpPr>
          <p:nvPr>
            <p:ph type="body" sz="quarter" idx="21"/>
          </p:nvPr>
        </p:nvSpPr>
        <p:spPr>
          <a:xfrm>
            <a:off x="8856336" y="5030809"/>
            <a:ext cx="2011363" cy="545126"/>
          </a:xfrm>
        </p:spPr>
        <p:txBody>
          <a:bodyPr/>
          <a:lstStyle>
            <a:lvl1pPr marL="0" indent="0" algn="ctr">
              <a:buNone/>
              <a:defRPr lang="en-US" sz="1800" kern="1200" dirty="0" smtClean="0">
                <a:solidFill>
                  <a:schemeClr val="tx2"/>
                </a:solidFill>
                <a:latin typeface="+mj-lt"/>
                <a:ea typeface="+mn-ea"/>
                <a:cs typeface="+mn-cs"/>
              </a:defRPr>
            </a:lvl1pPr>
          </a:lstStyle>
          <a:p>
            <a:pPr lvl="0"/>
            <a:r>
              <a:rPr lang="en-US" dirty="0"/>
              <a:t>Click to edit</a:t>
            </a:r>
          </a:p>
        </p:txBody>
      </p:sp>
      <p:sp>
        <p:nvSpPr>
          <p:cNvPr id="25" name="Date Placeholder 3">
            <a:extLst>
              <a:ext uri="{FF2B5EF4-FFF2-40B4-BE49-F238E27FC236}">
                <a16:creationId xmlns:a16="http://schemas.microsoft.com/office/drawing/2014/main" id="{DBE35EB5-8D79-4E90-872C-AF52B25E1F62}"/>
              </a:ext>
            </a:extLst>
          </p:cNvPr>
          <p:cNvSpPr>
            <a:spLocks noGrp="1"/>
          </p:cNvSpPr>
          <p:nvPr>
            <p:ph type="dt" sz="half" idx="4294967295"/>
          </p:nvPr>
        </p:nvSpPr>
        <p:spPr>
          <a:xfrm rot="5400000">
            <a:off x="9782174" y="3224214"/>
            <a:ext cx="4114800" cy="409575"/>
          </a:xfrm>
        </p:spPr>
        <p:txBody>
          <a:bodyPr/>
          <a:lstStyle/>
          <a:p>
            <a:r>
              <a:rPr lang="en-US" dirty="0"/>
              <a:t>2/1/20XX</a:t>
            </a:r>
          </a:p>
        </p:txBody>
      </p:sp>
      <p:sp>
        <p:nvSpPr>
          <p:cNvPr id="26" name="Slide Number Placeholder 5">
            <a:extLst>
              <a:ext uri="{FF2B5EF4-FFF2-40B4-BE49-F238E27FC236}">
                <a16:creationId xmlns:a16="http://schemas.microsoft.com/office/drawing/2014/main" id="{FC9F0DA2-B99D-4F44-9277-9BA3A1D929FF}"/>
              </a:ext>
            </a:extLst>
          </p:cNvPr>
          <p:cNvSpPr>
            <a:spLocks noGrp="1"/>
          </p:cNvSpPr>
          <p:nvPr>
            <p:ph type="sldNum" sz="quarter" idx="4294967295"/>
          </p:nvPr>
        </p:nvSpPr>
        <p:spPr>
          <a:xfrm>
            <a:off x="11506200" y="6356350"/>
            <a:ext cx="685800" cy="365125"/>
          </a:xfrm>
        </p:spPr>
        <p:txBody>
          <a:bodyPr/>
          <a:lstStyle/>
          <a:p>
            <a:pPr algn="ctr"/>
            <a:fld id="{54B97B59-3B2F-4E46-A216-C2A7D249F47E}" type="slidenum">
              <a:rPr lang="en-US" smtClean="0"/>
              <a:pPr algn="ctr"/>
              <a:t>‹#›</a:t>
            </a:fld>
            <a:endParaRPr lang="en-US" dirty="0"/>
          </a:p>
        </p:txBody>
      </p:sp>
    </p:spTree>
    <p:extLst>
      <p:ext uri="{BB962C8B-B14F-4D97-AF65-F5344CB8AC3E}">
        <p14:creationId xmlns:p14="http://schemas.microsoft.com/office/powerpoint/2010/main" val="2697870701"/>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0FB711-F0FD-482F-8C0C-73A394357D20}"/>
              </a:ext>
              <a:ext uri="{C183D7F6-B498-43B3-948B-1728B52AA6E4}">
                <adec:decorative xmlns:adec="http://schemas.microsoft.com/office/drawing/2017/decorative" val="1"/>
              </a:ext>
            </a:extLst>
          </p:cNvPr>
          <p:cNvSpPr/>
          <p:nvPr userDrawn="1"/>
        </p:nvSpPr>
        <p:spPr>
          <a:xfrm>
            <a:off x="0" y="0"/>
            <a:ext cx="6096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A5B9AF-5A01-4BFC-9250-DF50A92820AE}"/>
              </a:ext>
            </a:extLst>
          </p:cNvPr>
          <p:cNvSpPr>
            <a:spLocks noGrp="1"/>
          </p:cNvSpPr>
          <p:nvPr>
            <p:ph type="title" hasCustomPrompt="1"/>
          </p:nvPr>
        </p:nvSpPr>
        <p:spPr>
          <a:xfrm>
            <a:off x="1026042" y="1371598"/>
            <a:ext cx="3987209" cy="2852057"/>
          </a:xfrm>
        </p:spPr>
        <p:txBody>
          <a:bodyPr>
            <a:normAutofit/>
          </a:bodyPr>
          <a:lstStyle>
            <a:lvl1pPr algn="ctr">
              <a:lnSpc>
                <a:spcPct val="100000"/>
              </a:lnSpc>
              <a:spcBef>
                <a:spcPts val="1000"/>
              </a:spcBef>
              <a:defRPr sz="3600" spc="300" baseline="0">
                <a:solidFill>
                  <a:schemeClr val="bg1"/>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FF7EC272-1CDA-49EE-A51D-80289D74B19B}"/>
              </a:ext>
            </a:extLst>
          </p:cNvPr>
          <p:cNvSpPr>
            <a:spLocks noGrp="1"/>
          </p:cNvSpPr>
          <p:nvPr>
            <p:ph type="ftr" sz="quarter" idx="11"/>
          </p:nvPr>
        </p:nvSpPr>
        <p:spPr/>
        <p:txBody>
          <a:bodyPr/>
          <a:lstStyle>
            <a:lvl1pPr>
              <a:defRPr>
                <a:solidFill>
                  <a:schemeClr val="bg1"/>
                </a:solidFill>
              </a:defRPr>
            </a:lvl1pPr>
          </a:lstStyle>
          <a:p>
            <a:r>
              <a:rPr lang="en-US" dirty="0"/>
              <a:t>Sample Footer Text</a:t>
            </a:r>
          </a:p>
        </p:txBody>
      </p:sp>
      <p:sp>
        <p:nvSpPr>
          <p:cNvPr id="15" name="Text Placeholder 14">
            <a:extLst>
              <a:ext uri="{FF2B5EF4-FFF2-40B4-BE49-F238E27FC236}">
                <a16:creationId xmlns:a16="http://schemas.microsoft.com/office/drawing/2014/main" id="{0E58EB54-7A97-4BDA-89DA-0C3B50AB5D1B}"/>
              </a:ext>
            </a:extLst>
          </p:cNvPr>
          <p:cNvSpPr>
            <a:spLocks noGrp="1"/>
          </p:cNvSpPr>
          <p:nvPr>
            <p:ph type="body" sz="quarter" idx="18"/>
          </p:nvPr>
        </p:nvSpPr>
        <p:spPr>
          <a:xfrm>
            <a:off x="1026042" y="4506686"/>
            <a:ext cx="3987209" cy="979715"/>
          </a:xfrm>
        </p:spPr>
        <p:txBody>
          <a:bodyPr/>
          <a:lstStyle>
            <a:lvl1pPr algn="ctr">
              <a:buNone/>
              <a:defRPr lang="en-US" sz="2400" i="1" kern="1200" dirty="0" smtClean="0">
                <a:solidFill>
                  <a:schemeClr val="bg1"/>
                </a:solidFill>
                <a:latin typeface="+mj-lt"/>
                <a:ea typeface="+mn-ea"/>
                <a:cs typeface="+mn-cs"/>
              </a:defRPr>
            </a:lvl1pPr>
          </a:lstStyle>
          <a:p>
            <a:pPr lvl="0"/>
            <a:r>
              <a:rPr lang="en-US" dirty="0"/>
              <a:t>Click to edit Master text styles</a:t>
            </a:r>
          </a:p>
        </p:txBody>
      </p:sp>
      <p:sp>
        <p:nvSpPr>
          <p:cNvPr id="17" name="Picture Placeholder 16">
            <a:extLst>
              <a:ext uri="{FF2B5EF4-FFF2-40B4-BE49-F238E27FC236}">
                <a16:creationId xmlns:a16="http://schemas.microsoft.com/office/drawing/2014/main" id="{9442EAB5-F425-4F03-8BE5-3BD953A108C1}"/>
              </a:ext>
            </a:extLst>
          </p:cNvPr>
          <p:cNvSpPr>
            <a:spLocks noGrp="1"/>
          </p:cNvSpPr>
          <p:nvPr>
            <p:ph type="pic" sz="quarter" idx="13"/>
          </p:nvPr>
        </p:nvSpPr>
        <p:spPr>
          <a:xfrm>
            <a:off x="6781800" y="682625"/>
            <a:ext cx="2230438" cy="2573338"/>
          </a:xfrm>
        </p:spPr>
        <p:txBody>
          <a:bodyPr/>
          <a:lstStyle/>
          <a:p>
            <a:endParaRPr lang="en-US" dirty="0"/>
          </a:p>
        </p:txBody>
      </p:sp>
      <p:sp>
        <p:nvSpPr>
          <p:cNvPr id="18" name="Picture Placeholder 16">
            <a:extLst>
              <a:ext uri="{FF2B5EF4-FFF2-40B4-BE49-F238E27FC236}">
                <a16:creationId xmlns:a16="http://schemas.microsoft.com/office/drawing/2014/main" id="{C6529874-B997-42AB-BBB3-2CE23B26BD9D}"/>
              </a:ext>
            </a:extLst>
          </p:cNvPr>
          <p:cNvSpPr>
            <a:spLocks noGrp="1"/>
          </p:cNvSpPr>
          <p:nvPr>
            <p:ph type="pic" sz="quarter" idx="14"/>
          </p:nvPr>
        </p:nvSpPr>
        <p:spPr>
          <a:xfrm>
            <a:off x="9352222" y="682625"/>
            <a:ext cx="2153978" cy="2573338"/>
          </a:xfrm>
        </p:spPr>
        <p:txBody>
          <a:bodyPr/>
          <a:lstStyle/>
          <a:p>
            <a:endParaRPr lang="en-US" dirty="0"/>
          </a:p>
        </p:txBody>
      </p:sp>
      <p:sp>
        <p:nvSpPr>
          <p:cNvPr id="20" name="Picture Placeholder 16">
            <a:extLst>
              <a:ext uri="{FF2B5EF4-FFF2-40B4-BE49-F238E27FC236}">
                <a16:creationId xmlns:a16="http://schemas.microsoft.com/office/drawing/2014/main" id="{AA605188-CCD4-4291-BF83-1ED9B4544B2E}"/>
              </a:ext>
            </a:extLst>
          </p:cNvPr>
          <p:cNvSpPr>
            <a:spLocks noGrp="1"/>
          </p:cNvSpPr>
          <p:nvPr>
            <p:ph type="pic" sz="quarter" idx="16"/>
          </p:nvPr>
        </p:nvSpPr>
        <p:spPr>
          <a:xfrm>
            <a:off x="6781516" y="3599121"/>
            <a:ext cx="2230438" cy="2573338"/>
          </a:xfrm>
        </p:spPr>
        <p:txBody>
          <a:bodyPr/>
          <a:lstStyle/>
          <a:p>
            <a:endParaRPr lang="en-US" dirty="0"/>
          </a:p>
        </p:txBody>
      </p:sp>
      <p:sp>
        <p:nvSpPr>
          <p:cNvPr id="19" name="Picture Placeholder 16">
            <a:extLst>
              <a:ext uri="{FF2B5EF4-FFF2-40B4-BE49-F238E27FC236}">
                <a16:creationId xmlns:a16="http://schemas.microsoft.com/office/drawing/2014/main" id="{786F9C7D-3C9C-4579-A6F5-D9510E41CF2D}"/>
              </a:ext>
            </a:extLst>
          </p:cNvPr>
          <p:cNvSpPr>
            <a:spLocks noGrp="1"/>
          </p:cNvSpPr>
          <p:nvPr>
            <p:ph type="pic" sz="quarter" idx="15"/>
          </p:nvPr>
        </p:nvSpPr>
        <p:spPr>
          <a:xfrm>
            <a:off x="9352222" y="3599121"/>
            <a:ext cx="2153978" cy="2573338"/>
          </a:xfrm>
        </p:spPr>
        <p:txBody>
          <a:bodyPr/>
          <a:lstStyle/>
          <a:p>
            <a:endParaRPr lang="en-US" dirty="0"/>
          </a:p>
        </p:txBody>
      </p:sp>
      <p:sp>
        <p:nvSpPr>
          <p:cNvPr id="3" name="Date Placeholder 2">
            <a:extLst>
              <a:ext uri="{FF2B5EF4-FFF2-40B4-BE49-F238E27FC236}">
                <a16:creationId xmlns:a16="http://schemas.microsoft.com/office/drawing/2014/main" id="{6A5D7937-881E-428C-BBB9-CFD456B6B8F0}"/>
              </a:ext>
            </a:extLst>
          </p:cNvPr>
          <p:cNvSpPr>
            <a:spLocks noGrp="1"/>
          </p:cNvSpPr>
          <p:nvPr>
            <p:ph type="dt" sz="half" idx="10"/>
          </p:nvPr>
        </p:nvSpPr>
        <p:spPr/>
        <p:txBody>
          <a:bodyPr/>
          <a:lstStyle/>
          <a:p>
            <a:r>
              <a:rPr lang="en-US" dirty="0"/>
              <a:t>2/1/20XX</a:t>
            </a:r>
          </a:p>
        </p:txBody>
      </p:sp>
      <p:sp>
        <p:nvSpPr>
          <p:cNvPr id="5" name="Slide Number Placeholder 4">
            <a:extLst>
              <a:ext uri="{FF2B5EF4-FFF2-40B4-BE49-F238E27FC236}">
                <a16:creationId xmlns:a16="http://schemas.microsoft.com/office/drawing/2014/main" id="{781AA779-6816-4CA0-BB13-97E8A97DFDE9}"/>
              </a:ext>
            </a:extLst>
          </p:cNvPr>
          <p:cNvSpPr>
            <a:spLocks noGrp="1"/>
          </p:cNvSpPr>
          <p:nvPr>
            <p:ph type="sldNum" sz="quarter" idx="12"/>
          </p:nvPr>
        </p:nvSpPr>
        <p:spPr/>
        <p:txBody>
          <a:body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1494333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F9BBC74-EB51-49D7-B971-ECEF9CF61D41}"/>
              </a:ext>
              <a:ext uri="{C183D7F6-B498-43B3-948B-1728B52AA6E4}">
                <adec:decorative xmlns:adec="http://schemas.microsoft.com/office/drawing/2017/decorative" val="1"/>
              </a:ext>
            </a:extLst>
          </p:cNvPr>
          <p:cNvSpPr/>
          <p:nvPr userDrawn="1"/>
        </p:nvSpPr>
        <p:spPr>
          <a:xfrm>
            <a:off x="685800" y="685801"/>
            <a:ext cx="7467601"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7112E3-539C-42BB-BF3C-5D45BF2D8E61}"/>
              </a:ext>
            </a:extLst>
          </p:cNvPr>
          <p:cNvSpPr>
            <a:spLocks noGrp="1"/>
          </p:cNvSpPr>
          <p:nvPr>
            <p:ph type="title" hasCustomPrompt="1"/>
          </p:nvPr>
        </p:nvSpPr>
        <p:spPr>
          <a:xfrm>
            <a:off x="1360714" y="944564"/>
            <a:ext cx="6106886" cy="873350"/>
          </a:xfrm>
        </p:spPr>
        <p:txBody>
          <a:bodyPr>
            <a:normAutofit/>
          </a:bodyPr>
          <a:lstStyle>
            <a:lvl1pPr algn="ctr">
              <a:lnSpc>
                <a:spcPct val="100000"/>
              </a:lnSpc>
              <a:spcBef>
                <a:spcPts val="1000"/>
              </a:spcBef>
              <a:defRPr sz="3200" spc="300" baseline="0"/>
            </a:lvl1pPr>
          </a:lstStyle>
          <a:p>
            <a:r>
              <a:rPr lang="en-US" dirty="0"/>
              <a:t>CLICK TO EDIT MASTER TITLE STYLE</a:t>
            </a:r>
          </a:p>
        </p:txBody>
      </p:sp>
      <p:sp>
        <p:nvSpPr>
          <p:cNvPr id="4" name="Footer Placeholder 3">
            <a:extLst>
              <a:ext uri="{FF2B5EF4-FFF2-40B4-BE49-F238E27FC236}">
                <a16:creationId xmlns:a16="http://schemas.microsoft.com/office/drawing/2014/main" id="{610806B2-016E-4D04-B3A9-D00B8645D895}"/>
              </a:ext>
            </a:extLst>
          </p:cNvPr>
          <p:cNvSpPr>
            <a:spLocks noGrp="1"/>
          </p:cNvSpPr>
          <p:nvPr>
            <p:ph type="ftr" sz="quarter" idx="11"/>
          </p:nvPr>
        </p:nvSpPr>
        <p:spPr/>
        <p:txBody>
          <a:bodyPr/>
          <a:lstStyle/>
          <a:p>
            <a:r>
              <a:rPr lang="en-US" dirty="0"/>
              <a:t>Sample Footer Text</a:t>
            </a:r>
          </a:p>
        </p:txBody>
      </p:sp>
      <p:sp>
        <p:nvSpPr>
          <p:cNvPr id="14" name="Content Placeholder 13">
            <a:extLst>
              <a:ext uri="{FF2B5EF4-FFF2-40B4-BE49-F238E27FC236}">
                <a16:creationId xmlns:a16="http://schemas.microsoft.com/office/drawing/2014/main" id="{4CFE5E1A-5CA9-4FF2-949E-A804EA05C22E}"/>
              </a:ext>
            </a:extLst>
          </p:cNvPr>
          <p:cNvSpPr>
            <a:spLocks noGrp="1"/>
          </p:cNvSpPr>
          <p:nvPr>
            <p:ph sz="quarter" idx="14"/>
          </p:nvPr>
        </p:nvSpPr>
        <p:spPr>
          <a:xfrm>
            <a:off x="1371600" y="2057400"/>
            <a:ext cx="609600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F1503E13-8CCB-4B44-A160-FE91FECE41EA}"/>
              </a:ext>
            </a:extLst>
          </p:cNvPr>
          <p:cNvSpPr>
            <a:spLocks noGrp="1"/>
          </p:cNvSpPr>
          <p:nvPr>
            <p:ph type="pic" sz="quarter" idx="13"/>
          </p:nvPr>
        </p:nvSpPr>
        <p:spPr>
          <a:xfrm>
            <a:off x="8153400" y="685799"/>
            <a:ext cx="3397250" cy="5486401"/>
          </a:xfrm>
        </p:spPr>
        <p:txBody>
          <a:bodyPr/>
          <a:lstStyle/>
          <a:p>
            <a:endParaRPr lang="en-US" dirty="0"/>
          </a:p>
        </p:txBody>
      </p:sp>
      <p:sp>
        <p:nvSpPr>
          <p:cNvPr id="3" name="Date Placeholder 2">
            <a:extLst>
              <a:ext uri="{FF2B5EF4-FFF2-40B4-BE49-F238E27FC236}">
                <a16:creationId xmlns:a16="http://schemas.microsoft.com/office/drawing/2014/main" id="{D0F59A49-6D3D-4BB6-ADBF-00E13E6C64F3}"/>
              </a:ext>
            </a:extLst>
          </p:cNvPr>
          <p:cNvSpPr>
            <a:spLocks noGrp="1"/>
          </p:cNvSpPr>
          <p:nvPr>
            <p:ph type="dt" sz="half" idx="10"/>
          </p:nvPr>
        </p:nvSpPr>
        <p:spPr/>
        <p:txBody>
          <a:bodyPr/>
          <a:lstStyle/>
          <a:p>
            <a:r>
              <a:rPr lang="en-US" dirty="0"/>
              <a:t>2/1/20XX</a:t>
            </a:r>
          </a:p>
        </p:txBody>
      </p:sp>
      <p:sp>
        <p:nvSpPr>
          <p:cNvPr id="5" name="Slide Number Placeholder 4">
            <a:extLst>
              <a:ext uri="{FF2B5EF4-FFF2-40B4-BE49-F238E27FC236}">
                <a16:creationId xmlns:a16="http://schemas.microsoft.com/office/drawing/2014/main" id="{4721B3EE-D7F0-4A71-9772-C0AF1B317788}"/>
              </a:ext>
            </a:extLst>
          </p:cNvPr>
          <p:cNvSpPr>
            <a:spLocks noGrp="1"/>
          </p:cNvSpPr>
          <p:nvPr>
            <p:ph type="sldNum" sz="quarter" idx="12"/>
          </p:nvPr>
        </p:nvSpPr>
        <p:spPr/>
        <p:txBody>
          <a:body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3401564766"/>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reserve="1">
  <p:cSld name="Chart and Tab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BE10E086-AEAC-48A4-AB62-9F294E799ABC}"/>
              </a:ext>
              <a:ext uri="{C183D7F6-B498-43B3-948B-1728B52AA6E4}">
                <adec:decorative xmlns:adec="http://schemas.microsoft.com/office/drawing/2017/decorative" val="1"/>
              </a:ext>
            </a:extLst>
          </p:cNvPr>
          <p:cNvSpPr/>
          <p:nvPr userDrawn="1"/>
        </p:nvSpPr>
        <p:spPr>
          <a:xfrm>
            <a:off x="-1" y="-1"/>
            <a:ext cx="12192001" cy="6858000"/>
          </a:xfrm>
          <a:custGeom>
            <a:avLst/>
            <a:gdLst>
              <a:gd name="connsiteX0" fmla="*/ 0 w 12192001"/>
              <a:gd name="connsiteY0" fmla="*/ 0 h 6858000"/>
              <a:gd name="connsiteX1" fmla="*/ 12192001 w 12192001"/>
              <a:gd name="connsiteY1" fmla="*/ 0 h 6858000"/>
              <a:gd name="connsiteX2" fmla="*/ 12192001 w 12192001"/>
              <a:gd name="connsiteY2" fmla="*/ 6858000 h 6858000"/>
              <a:gd name="connsiteX3" fmla="*/ 0 w 12192001"/>
              <a:gd name="connsiteY3" fmla="*/ 6858000 h 6858000"/>
              <a:gd name="connsiteX4" fmla="*/ 0 w 12192001"/>
              <a:gd name="connsiteY4" fmla="*/ 0 h 6858000"/>
              <a:gd name="connsiteX5" fmla="*/ 685800 w 12192001"/>
              <a:gd name="connsiteY5" fmla="*/ 685801 h 6858000"/>
              <a:gd name="connsiteX6" fmla="*/ 685800 w 12192001"/>
              <a:gd name="connsiteY6" fmla="*/ 6172200 h 6858000"/>
              <a:gd name="connsiteX7" fmla="*/ 11506201 w 12192001"/>
              <a:gd name="connsiteY7" fmla="*/ 6172200 h 6858000"/>
              <a:gd name="connsiteX8" fmla="*/ 11506201 w 12192001"/>
              <a:gd name="connsiteY8" fmla="*/ 685801 h 6858000"/>
              <a:gd name="connsiteX9" fmla="*/ 685800 w 12192001"/>
              <a:gd name="connsiteY9" fmla="*/ 6858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1" h="6858000">
                <a:moveTo>
                  <a:pt x="0" y="0"/>
                </a:moveTo>
                <a:lnTo>
                  <a:pt x="12192001" y="0"/>
                </a:lnTo>
                <a:lnTo>
                  <a:pt x="12192001" y="6858000"/>
                </a:lnTo>
                <a:lnTo>
                  <a:pt x="0" y="6858000"/>
                </a:lnTo>
                <a:lnTo>
                  <a:pt x="0" y="0"/>
                </a:lnTo>
                <a:close/>
                <a:moveTo>
                  <a:pt x="685800" y="685801"/>
                </a:moveTo>
                <a:lnTo>
                  <a:pt x="685800" y="6172200"/>
                </a:lnTo>
                <a:lnTo>
                  <a:pt x="11506201" y="6172200"/>
                </a:lnTo>
                <a:lnTo>
                  <a:pt x="11506201" y="685801"/>
                </a:lnTo>
                <a:lnTo>
                  <a:pt x="685800" y="685801"/>
                </a:lnTo>
                <a:close/>
              </a:path>
            </a:pathLst>
          </a:cu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1129086"/>
            <a:ext cx="9486900" cy="725118"/>
          </a:xfrm>
        </p:spPr>
        <p:txBody>
          <a:bodyPr anchor="b">
            <a:normAutofit/>
          </a:bodyPr>
          <a:lstStyle>
            <a:lvl1pPr algn="ctr">
              <a:defRPr sz="3200" cap="all" spc="300" baseline="0"/>
            </a:lvl1pPr>
          </a:lstStyle>
          <a:p>
            <a:r>
              <a:rPr lang="en-US" dirty="0"/>
              <a:t>Click to edit Master title style</a:t>
            </a:r>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lvl1pPr>
              <a:defRPr>
                <a:solidFill>
                  <a:schemeClr val="bg1"/>
                </a:solidFill>
              </a:defRPr>
            </a:lvl1pPr>
          </a:lstStyle>
          <a:p>
            <a:r>
              <a:rPr lang="en-US" dirty="0"/>
              <a:t>Sample Footer Text</a:t>
            </a:r>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a:xfrm>
            <a:off x="1341581" y="2258568"/>
            <a:ext cx="9563100" cy="35661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lvl1pPr>
              <a:defRPr>
                <a:solidFill>
                  <a:schemeClr val="bg1"/>
                </a:solidFill>
              </a:defRPr>
            </a:lvl1pPr>
          </a:lstStyle>
          <a:p>
            <a:r>
              <a:rPr lang="en-US" dirty="0"/>
              <a:t>2/1/20XX</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lvl1pPr>
              <a:defRPr>
                <a:solidFill>
                  <a:schemeClr val="bg1"/>
                </a:solidFill>
              </a:defRPr>
            </a:lvl1p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1787504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BE10E086-AEAC-48A4-AB62-9F294E799ABC}"/>
              </a:ext>
              <a:ext uri="{C183D7F6-B498-43B3-948B-1728B52AA6E4}">
                <adec:decorative xmlns:adec="http://schemas.microsoft.com/office/drawing/2017/decorative" val="1"/>
              </a:ext>
            </a:extLst>
          </p:cNvPr>
          <p:cNvSpPr/>
          <p:nvPr userDrawn="1"/>
        </p:nvSpPr>
        <p:spPr>
          <a:xfrm>
            <a:off x="-1" y="-1"/>
            <a:ext cx="12192001" cy="6858000"/>
          </a:xfrm>
          <a:custGeom>
            <a:avLst/>
            <a:gdLst>
              <a:gd name="connsiteX0" fmla="*/ 0 w 12192001"/>
              <a:gd name="connsiteY0" fmla="*/ 0 h 6858000"/>
              <a:gd name="connsiteX1" fmla="*/ 12192001 w 12192001"/>
              <a:gd name="connsiteY1" fmla="*/ 0 h 6858000"/>
              <a:gd name="connsiteX2" fmla="*/ 12192001 w 12192001"/>
              <a:gd name="connsiteY2" fmla="*/ 6858000 h 6858000"/>
              <a:gd name="connsiteX3" fmla="*/ 0 w 12192001"/>
              <a:gd name="connsiteY3" fmla="*/ 6858000 h 6858000"/>
              <a:gd name="connsiteX4" fmla="*/ 0 w 12192001"/>
              <a:gd name="connsiteY4" fmla="*/ 0 h 6858000"/>
              <a:gd name="connsiteX5" fmla="*/ 685800 w 12192001"/>
              <a:gd name="connsiteY5" fmla="*/ 685801 h 6858000"/>
              <a:gd name="connsiteX6" fmla="*/ 685800 w 12192001"/>
              <a:gd name="connsiteY6" fmla="*/ 6172200 h 6858000"/>
              <a:gd name="connsiteX7" fmla="*/ 11506201 w 12192001"/>
              <a:gd name="connsiteY7" fmla="*/ 6172200 h 6858000"/>
              <a:gd name="connsiteX8" fmla="*/ 11506201 w 12192001"/>
              <a:gd name="connsiteY8" fmla="*/ 685801 h 6858000"/>
              <a:gd name="connsiteX9" fmla="*/ 685800 w 12192001"/>
              <a:gd name="connsiteY9" fmla="*/ 6858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1" h="6858000">
                <a:moveTo>
                  <a:pt x="0" y="0"/>
                </a:moveTo>
                <a:lnTo>
                  <a:pt x="12192001" y="0"/>
                </a:lnTo>
                <a:lnTo>
                  <a:pt x="12192001" y="6858000"/>
                </a:lnTo>
                <a:lnTo>
                  <a:pt x="0" y="6858000"/>
                </a:lnTo>
                <a:lnTo>
                  <a:pt x="0" y="0"/>
                </a:lnTo>
                <a:close/>
                <a:moveTo>
                  <a:pt x="685800" y="685801"/>
                </a:moveTo>
                <a:lnTo>
                  <a:pt x="685800" y="6172200"/>
                </a:lnTo>
                <a:lnTo>
                  <a:pt x="11506201" y="6172200"/>
                </a:lnTo>
                <a:lnTo>
                  <a:pt x="11506201" y="685801"/>
                </a:lnTo>
                <a:lnTo>
                  <a:pt x="685800" y="685801"/>
                </a:lnTo>
                <a:close/>
              </a:path>
            </a:pathLst>
          </a:cu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1129086"/>
            <a:ext cx="9486900" cy="725118"/>
          </a:xfrm>
        </p:spPr>
        <p:txBody>
          <a:bodyPr>
            <a:normAutofit/>
          </a:bodyPr>
          <a:lstStyle>
            <a:lvl1pPr algn="ctr">
              <a:defRPr sz="3200" cap="all" spc="300" baseline="0"/>
            </a:lvl1pPr>
          </a:lstStyle>
          <a:p>
            <a:r>
              <a:rPr lang="en-US" dirty="0"/>
              <a:t>Click to edit Master title style</a:t>
            </a:r>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lvl1pPr>
              <a:defRPr>
                <a:solidFill>
                  <a:schemeClr val="tx2">
                    <a:lumMod val="75000"/>
                    <a:lumOff val="25000"/>
                  </a:schemeClr>
                </a:solidFill>
              </a:defRPr>
            </a:lvl1pPr>
          </a:lstStyle>
          <a:p>
            <a:r>
              <a:rPr lang="en-US" dirty="0"/>
              <a:t>Sample Footer Text</a:t>
            </a:r>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a:xfrm>
            <a:off x="1341581" y="1835732"/>
            <a:ext cx="9563100" cy="43227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lvl1pPr>
              <a:defRPr>
                <a:solidFill>
                  <a:schemeClr val="tx2">
                    <a:lumMod val="75000"/>
                    <a:lumOff val="25000"/>
                  </a:schemeClr>
                </a:solidFill>
              </a:defRPr>
            </a:lvl1pPr>
          </a:lstStyle>
          <a:p>
            <a:r>
              <a:rPr lang="en-US" dirty="0"/>
              <a:t>2/1/20XX</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lvl1pPr>
              <a:defRPr>
                <a:solidFill>
                  <a:schemeClr val="tx2">
                    <a:lumMod val="75000"/>
                    <a:lumOff val="25000"/>
                  </a:schemeClr>
                </a:solidFill>
              </a:defRPr>
            </a:lvl1p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2468284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2/1/20XX</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1956618010"/>
      </p:ext>
    </p:extLst>
  </p:cSld>
  <p:clrMap bg1="lt1" tx1="dk1" bg2="lt2" tx2="dk2" accent1="accent1" accent2="accent2" accent3="accent3" accent4="accent4" accent5="accent5" accent6="accent6" hlink="hlink" folHlink="folHlink"/>
  <p:sldLayoutIdLst>
    <p:sldLayoutId id="2147483766" r:id="rId1"/>
    <p:sldLayoutId id="2147483756" r:id="rId2"/>
    <p:sldLayoutId id="2147483757" r:id="rId3"/>
    <p:sldLayoutId id="2147483767" r:id="rId4"/>
    <p:sldLayoutId id="2147483758" r:id="rId5"/>
    <p:sldLayoutId id="2147483761" r:id="rId6"/>
    <p:sldLayoutId id="2147483759" r:id="rId7"/>
    <p:sldLayoutId id="2147483746" r:id="rId8"/>
    <p:sldLayoutId id="2147483769" r:id="rId9"/>
    <p:sldLayoutId id="2147483749" r:id="rId10"/>
    <p:sldLayoutId id="2147483768" r:id="rId11"/>
    <p:sldLayoutId id="2147483765" r:id="rId12"/>
    <p:sldLayoutId id="2147483764" r:id="rId13"/>
  </p:sldLayoutIdLst>
  <p:hf hdr="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272">
          <p15:clr>
            <a:srgbClr val="F26B43"/>
          </p15:clr>
        </p15:guide>
        <p15:guide id="4" pos="3408">
          <p15:clr>
            <a:srgbClr val="F26B43"/>
          </p15:clr>
        </p15:guide>
        <p15:guide id="5" orient="horz" pos="432">
          <p15:clr>
            <a:srgbClr val="F26B43"/>
          </p15:clr>
        </p15:guide>
        <p15:guide id="6" pos="3000">
          <p15:clr>
            <a:srgbClr val="F26B43"/>
          </p15:clr>
        </p15:guide>
        <p15:guide id="7" pos="2568">
          <p15:clr>
            <a:srgbClr val="F26B43"/>
          </p15:clr>
        </p15:guide>
        <p15:guide id="8" pos="2136">
          <p15:clr>
            <a:srgbClr val="F26B43"/>
          </p15:clr>
        </p15:guide>
        <p15:guide id="9" pos="432">
          <p15:clr>
            <a:srgbClr val="F26B43"/>
          </p15:clr>
        </p15:guide>
        <p15:guide id="10" pos="864">
          <p15:clr>
            <a:srgbClr val="F26B43"/>
          </p15:clr>
        </p15:guide>
        <p15:guide id="11" pos="1296">
          <p15:clr>
            <a:srgbClr val="F26B43"/>
          </p15:clr>
        </p15:guide>
        <p15:guide id="12" pos="1728">
          <p15:clr>
            <a:srgbClr val="F26B43"/>
          </p15:clr>
        </p15:guide>
        <p15:guide id="13" pos="7248">
          <p15:clr>
            <a:srgbClr val="F26B43"/>
          </p15:clr>
        </p15:guide>
        <p15:guide id="14" pos="6840">
          <p15:clr>
            <a:srgbClr val="F26B43"/>
          </p15:clr>
        </p15:guide>
        <p15:guide id="15" pos="6408">
          <p15:clr>
            <a:srgbClr val="F26B43"/>
          </p15:clr>
        </p15:guide>
        <p15:guide id="16" pos="6000">
          <p15:clr>
            <a:srgbClr val="F26B43"/>
          </p15:clr>
        </p15:guide>
        <p15:guide id="17" pos="5568">
          <p15:clr>
            <a:srgbClr val="F26B43"/>
          </p15:clr>
        </p15:guide>
        <p15:guide id="18" pos="5136">
          <p15:clr>
            <a:srgbClr val="F26B43"/>
          </p15:clr>
        </p15:guide>
        <p15:guide id="19" pos="4704">
          <p15:clr>
            <a:srgbClr val="F26B43"/>
          </p15:clr>
        </p15:guide>
        <p15:guide id="20" orient="horz" pos="3888">
          <p15:clr>
            <a:srgbClr val="F26B43"/>
          </p15:clr>
        </p15:guide>
        <p15:guide id="21" orient="horz" pos="3456">
          <p15:clr>
            <a:srgbClr val="F26B43"/>
          </p15:clr>
        </p15:guide>
        <p15:guide id="22" orient="horz" pos="864">
          <p15:clr>
            <a:srgbClr val="F26B43"/>
          </p15:clr>
        </p15:guide>
        <p15:guide id="23" orient="horz" pos="1296">
          <p15:clr>
            <a:srgbClr val="F26B43"/>
          </p15:clr>
        </p15:guide>
        <p15:guide id="24" orient="horz" pos="1728">
          <p15:clr>
            <a:srgbClr val="F26B43"/>
          </p15:clr>
        </p15:guide>
        <p15:guide id="25" orient="horz" pos="3024">
          <p15:clr>
            <a:srgbClr val="F26B43"/>
          </p15:clr>
        </p15:guide>
        <p15:guide id="26" orient="horz" pos="259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70">
            <a:extLst>
              <a:ext uri="{FF2B5EF4-FFF2-40B4-BE49-F238E27FC236}">
                <a16:creationId xmlns:a16="http://schemas.microsoft.com/office/drawing/2014/main" id="{91710E43-E112-40D3-95B5-7E3C5D5AD8C7}"/>
              </a:ext>
            </a:extLst>
          </p:cNvPr>
          <p:cNvSpPr>
            <a:spLocks noGrp="1"/>
          </p:cNvSpPr>
          <p:nvPr>
            <p:ph type="title"/>
          </p:nvPr>
        </p:nvSpPr>
        <p:spPr>
          <a:xfrm>
            <a:off x="1371600" y="1129086"/>
            <a:ext cx="9486900" cy="725118"/>
          </a:xfrm>
        </p:spPr>
        <p:txBody>
          <a:bodyPr/>
          <a:lstStyle/>
          <a:p>
            <a:r>
              <a:rPr lang="en-US"/>
              <a:t>The Evolution of impressionism</a:t>
            </a:r>
          </a:p>
        </p:txBody>
      </p:sp>
      <p:sp>
        <p:nvSpPr>
          <p:cNvPr id="19" name="Footer Placeholder 18">
            <a:extLst>
              <a:ext uri="{FF2B5EF4-FFF2-40B4-BE49-F238E27FC236}">
                <a16:creationId xmlns:a16="http://schemas.microsoft.com/office/drawing/2014/main" id="{77C7938D-18D5-43AF-A86F-D9A1342AB7F3}"/>
              </a:ext>
            </a:extLst>
          </p:cNvPr>
          <p:cNvSpPr>
            <a:spLocks noGrp="1"/>
          </p:cNvSpPr>
          <p:nvPr>
            <p:ph type="ftr" sz="quarter" idx="11"/>
          </p:nvPr>
        </p:nvSpPr>
        <p:spPr>
          <a:xfrm rot="5400000">
            <a:off x="-1708136" y="3223750"/>
            <a:ext cx="4114800" cy="410501"/>
          </a:xfrm>
        </p:spPr>
        <p:txBody>
          <a:bodyPr/>
          <a:lstStyle/>
          <a:p>
            <a:r>
              <a:rPr lang="en-US" dirty="0"/>
              <a:t>Sample Footer Text</a:t>
            </a:r>
          </a:p>
        </p:txBody>
      </p:sp>
      <p:sp>
        <p:nvSpPr>
          <p:cNvPr id="22" name="Slide Number Placeholder 21">
            <a:extLst>
              <a:ext uri="{FF2B5EF4-FFF2-40B4-BE49-F238E27FC236}">
                <a16:creationId xmlns:a16="http://schemas.microsoft.com/office/drawing/2014/main" id="{A7C51F7D-55A9-41A1-B86F-FB29FCB7A9D8}"/>
              </a:ext>
            </a:extLst>
          </p:cNvPr>
          <p:cNvSpPr>
            <a:spLocks noGrp="1"/>
          </p:cNvSpPr>
          <p:nvPr>
            <p:ph type="sldNum" sz="quarter" idx="12"/>
          </p:nvPr>
        </p:nvSpPr>
        <p:spPr>
          <a:xfrm>
            <a:off x="11116340" y="6356350"/>
            <a:ext cx="871868" cy="365125"/>
          </a:xfrm>
        </p:spPr>
        <p:txBody>
          <a:bodyPr/>
          <a:lstStyle/>
          <a:p>
            <a:fld id="{C6518F3C-CC40-4C0E-931C-53467D4C3266}" type="slidenum">
              <a:rPr lang="en-US" smtClean="0"/>
              <a:pPr/>
              <a:t>1</a:t>
            </a:fld>
            <a:endParaRPr lang="en-US" dirty="0"/>
          </a:p>
        </p:txBody>
      </p:sp>
      <p:sp>
        <p:nvSpPr>
          <p:cNvPr id="3" name="Rectangle 1">
            <a:extLst>
              <a:ext uri="{FF2B5EF4-FFF2-40B4-BE49-F238E27FC236}">
                <a16:creationId xmlns:a16="http://schemas.microsoft.com/office/drawing/2014/main" id="{7AD515D9-54A7-7BBA-4619-B7F1DEA878E1}"/>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내용 개체 틀 4">
            <a:extLst>
              <a:ext uri="{FF2B5EF4-FFF2-40B4-BE49-F238E27FC236}">
                <a16:creationId xmlns:a16="http://schemas.microsoft.com/office/drawing/2014/main" id="{4B067F2E-35E4-EB29-5E19-F0162F2D2B9A}"/>
              </a:ext>
            </a:extLst>
          </p:cNvPr>
          <p:cNvSpPr>
            <a:spLocks noGrp="1"/>
          </p:cNvSpPr>
          <p:nvPr>
            <p:ph idx="1"/>
          </p:nvPr>
        </p:nvSpPr>
        <p:spPr/>
        <p:txBody>
          <a:bodyPr>
            <a:normAutofit fontScale="92500" lnSpcReduction="20000"/>
          </a:bodyPr>
          <a:lstStyle/>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n-ea"/>
                <a:cs typeface="+mn-cs"/>
              </a:rPr>
              <a:t>Emerging in the late 19th century, Impressionism broke away from traditional academic painting by emphasizing light, color, and everyday subjects rather than historical or mythological scenes.</a:t>
            </a: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n-ea"/>
                <a:cs typeface="+mn-cs"/>
              </a:rPr>
              <a:t>Artists like Claude Monet, Pierre-Auguste Renoir, and Edgar Degas often painted en plein air, capturing fleeting natural light and atmospheric conditions.</a:t>
            </a: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n-ea"/>
                <a:cs typeface="+mn-cs"/>
              </a:rPr>
              <a:t>The movement initially faced strong criticism from art institutions, but gradually gained acceptance and is now considered foundational to modern art.</a:t>
            </a: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n-ea"/>
                <a:cs typeface="+mn-cs"/>
              </a:rPr>
              <a:t>Impressionism paved the way for Post-Impressionist movements, influencing artists such as Van Gogh and Cézanne to explore more abstract and emotional expressions.</a:t>
            </a:r>
          </a:p>
        </p:txBody>
      </p:sp>
    </p:spTree>
    <p:extLst>
      <p:ext uri="{BB962C8B-B14F-4D97-AF65-F5344CB8AC3E}">
        <p14:creationId xmlns:p14="http://schemas.microsoft.com/office/powerpoint/2010/main" val="252531004"/>
      </p:ext>
    </p:extLst>
  </p:cSld>
  <p:clrMapOvr>
    <a:masterClrMapping/>
  </p:clrMapOvr>
</p:sld>
</file>

<file path=ppt/theme/theme1.xml><?xml version="1.0" encoding="utf-8"?>
<a:theme xmlns:a="http://schemas.openxmlformats.org/drawingml/2006/main" name="ClassicFrameVTI">
  <a:themeElements>
    <a:clrScheme name="Custom 22">
      <a:dk1>
        <a:sysClr val="windowText" lastClr="000000"/>
      </a:dk1>
      <a:lt1>
        <a:sysClr val="window" lastClr="FFFFFF"/>
      </a:lt1>
      <a:dk2>
        <a:srgbClr val="293737"/>
      </a:dk2>
      <a:lt2>
        <a:srgbClr val="EEF2F0"/>
      </a:lt2>
      <a:accent1>
        <a:srgbClr val="749090"/>
      </a:accent1>
      <a:accent2>
        <a:srgbClr val="A5A5A5"/>
      </a:accent2>
      <a:accent3>
        <a:srgbClr val="91A39B"/>
      </a:accent3>
      <a:accent4>
        <a:srgbClr val="A9A698"/>
      </a:accent4>
      <a:accent5>
        <a:srgbClr val="A2A79A"/>
      </a:accent5>
      <a:accent6>
        <a:srgbClr val="897F65"/>
      </a:accent6>
      <a:hlink>
        <a:srgbClr val="92872F"/>
      </a:hlink>
      <a:folHlink>
        <a:srgbClr val="AB73A9"/>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 Frame_Win32_LW_SL_v4" id="{66350BB4-053A-4187-9D4E-23A2C0603A88}" vid="{E45D63AB-3B63-492D-ACC7-7815E78CAC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BE4D7882-D21E-4054-81AE-3CFC8D649F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5F2F1B0-A2C1-4287-BF24-71D3400DD7C5}">
  <ds:schemaRefs>
    <ds:schemaRef ds:uri="http://schemas.microsoft.com/sharepoint/v3/contenttype/forms"/>
  </ds:schemaRefs>
</ds:datastoreItem>
</file>

<file path=customXml/itemProps3.xml><?xml version="1.0" encoding="utf-8"?>
<ds:datastoreItem xmlns:ds="http://schemas.openxmlformats.org/officeDocument/2006/customXml" ds:itemID="{B812FA17-E7B0-403B-A46B-50242E5D77C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
  <TotalTime>0</TotalTime>
  <Words>354</Words>
  <Application>Microsoft Office PowerPoint</Application>
  <PresentationFormat>와이드스크린</PresentationFormat>
  <Paragraphs>9</Paragraphs>
  <Slides>1</Slides>
  <Notes>1</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vt:i4>
      </vt:variant>
    </vt:vector>
  </HeadingPairs>
  <TitlesOfParts>
    <vt:vector size="6" baseType="lpstr">
      <vt:lpstr>Arial</vt:lpstr>
      <vt:lpstr>Calibri</vt:lpstr>
      <vt:lpstr>Gill Sans MT</vt:lpstr>
      <vt:lpstr>Goudy Old Style</vt:lpstr>
      <vt:lpstr>ClassicFrameVTI</vt:lpstr>
      <vt:lpstr>The Evolution of impressionism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2021-01-26T08:40:23Z</dcterms:created>
  <dcterms:modified xsi:type="dcterms:W3CDTF">2025-05-10T09:04:11Z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