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Broke from tradition, focused on light, color, everyday life.
- Key artists painted outdoors, capturing light and atmosphere.
- Initially criticized, now foundational to modern art.
- Influenced Post-Impressionism and later artists.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The Evolution of impressionism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Emerging in the late 19th century, Impressionism broke away from traditional academic painting by emphasizing light, color, and everyday subjects rather than historical or mythological scenes.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Artists like Claude Monet, Pierre-Auguste Renoir, and Edgar Degas often painted en plein air, capturing fleeting natural light and atmospheric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movement initially faced strong criticism from art institutions, but gradually gained acceptance and is now considered foundational to modern 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Impressionism paved the way for Post-Impressionist movements, influencing artists such as Van Gogh and Cézanne to explore more abstract and emotional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</Words>
  <Application>Microsoft Office PowerPoint</Application>
  <PresentationFormat>와이드스크린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The Evolution of impressionism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2025-05-10T09:05:16Z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