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4" r:id="rId4"/>
  </p:sldMasterIdLst>
  <p:notesMasterIdLst>
    <p:notesMasterId r:id="rId6"/>
  </p:notesMasterIdLst>
  <p:sldIdLst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43293-0820-4BC8-BD8F-B5AE10C4A4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9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>
            <a:extLst>
              <a:ext uri="{FF2B5EF4-FFF2-40B4-BE49-F238E27FC236}">
                <a16:creationId xmlns:a16="http://schemas.microsoft.com/office/drawing/2014/main" id="{91710E43-E112-40D3-95B5-7E3C5D5A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/>
          <a:lstStyle/>
          <a:p>
            <a:r>
              <a:rPr lang="en-US"/>
              <a:t>The Evolution of impressionism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7C7938D-18D5-43AF-A86F-D9A1342A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7C51F7D-55A9-41A1-B86F-FB29FCB7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C6518F3C-CC40-4C0E-931C-53467D4C32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AD515D9-54A7-7BBA-4619-B7F1DEA87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B067F2E-35E4-EB29-5E19-F0162F2D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Emerging in the late 19th century, Impressionism broke away from traditional academic painting by emphasizing light, color, and everyday subjects rather than historical or mythological scenes.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Artists like Claude Monet, Pierre-Auguste Renoir, and Edgar Degas often painted en plein air, capturing fleeting natural light and atmospheric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movement initially faced strong criticism from art institutions, but gradually gained acceptance and is now considered foundational to modern 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Impressionism paved the way for Post-Impressionist movements, influencing artists such as Van Gogh and Cézanne to explore more abstract and emotional expressions.</a:t>
            </a:r>
          </a:p>
        </p:txBody>
      </p:sp>
    </p:spTree>
    <p:extLst>
      <p:ext uri="{BB962C8B-B14F-4D97-AF65-F5344CB8AC3E}">
        <p14:creationId xmlns:p14="http://schemas.microsoft.com/office/powerpoint/2010/main" val="25253100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</Words>
  <Application>Microsoft Office PowerPoint</Application>
  <PresentationFormat>와이드스크린</PresentationFormat>
  <Paragraphs>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The Evolution of impressionism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2021-01-26T08:40:23Z</dcterms:created>
  <dcterms:modified xsi:type="dcterms:W3CDTF">2025-05-10T09:06:20Z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