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228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13E4A-8B87-4AAD-AEEE-9B1435558C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C33A0-D4CE-48C2-812A-2152C182D6D8}">
      <dgm:prSet phldrT="[Text]" custT="1"/>
      <dgm:spPr>
        <a:ln>
          <a:noFill/>
        </a:ln>
      </dgm:spPr>
      <dgm:t>
        <a:bodyPr anchor="ctr"/>
        <a:lstStyle/>
        <a:p>
          <a:r>
            <a:rPr lang="en-US" sz="1600" b="0" i="0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Market Research</a:t>
          </a:r>
        </a:p>
      </dgm:t>
    </dgm:pt>
    <dgm:pt modelId="{051EA6F1-57D0-42F2-BD63-8D741E1935F1}" type="parTrans" cxnId="{67CDFC22-3852-49AA-846F-62CFC47D4773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E3167961-4CF2-4300-9C4A-A70246E015B1}" type="sibTrans" cxnId="{67CDFC22-3852-49AA-846F-62CFC47D4773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B6769171-B80C-4F5B-90C7-EC3BDB7E9754}">
      <dgm:prSet phldrT="[Text]" custT="1"/>
      <dgm:spPr/>
      <dgm:t>
        <a:bodyPr anchor="ctr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User Testing</a:t>
          </a:r>
        </a:p>
      </dgm:t>
    </dgm:pt>
    <dgm:pt modelId="{EBFED7B5-6EA8-4A9E-BFDD-4F059EEEF6B1}" type="parTrans" cxnId="{DE2646DB-D133-4C29-A2FC-663797E2947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15DA4E02-04FA-4A21-9790-F88305AE1DDF}" type="sibTrans" cxnId="{DE2646DB-D133-4C29-A2FC-663797E2947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01FCF63A-9A53-4641-925C-35AB10312164}">
      <dgm:prSet phldrT="[Text]" custT="1"/>
      <dgm:spPr/>
      <dgm:t>
        <a:bodyPr anchor="ctr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Launch</a:t>
          </a:r>
        </a:p>
      </dgm:t>
    </dgm:pt>
    <dgm:pt modelId="{50233F51-F48D-4039-B4C4-FDE607161996}" type="parTrans" cxnId="{0B2CF146-F6F1-4A46-B0F9-EFBDA54F8880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47AD5E5A-539A-4690-BE35-128ECD2C6096}" type="sibTrans" cxnId="{0B2CF146-F6F1-4A46-B0F9-EFBDA54F8880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19F861D7-06D0-4475-8396-2F5BA32F3667}">
      <dgm:prSet phldrT="[Text]" custT="1"/>
      <dgm:spPr/>
      <dgm:t>
        <a:bodyPr anchor="ctr"/>
        <a:lstStyle/>
        <a:p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Development</a:t>
          </a:r>
        </a:p>
      </dgm:t>
    </dgm:pt>
    <dgm:pt modelId="{688591F3-C9FA-4E02-ACDA-6F3849A6023D}" type="parTrans" cxnId="{1BBF4133-48CE-4EF2-B1A9-2D15BDAD32DA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E600A78F-D810-48FA-BA62-69BAA380AFC0}" type="sibTrans" cxnId="{1BBF4133-48CE-4EF2-B1A9-2D15BDAD32DA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005F7E6-D3D7-4736-A565-5597C92EEA6E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Q1</a:t>
          </a:r>
        </a:p>
      </dgm:t>
    </dgm:pt>
    <dgm:pt modelId="{5488EE6F-940A-406A-80A3-42C5A10B4269}" type="parTrans" cxnId="{EB93DE1A-F1C2-46BB-91EC-F2BFD558BDCD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52810DCF-3FEF-47BA-9560-DDA76F05622B}" type="sibTrans" cxnId="{EB93DE1A-F1C2-46BB-91EC-F2BFD558BDCD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6F977B38-B94F-4762-9FA8-43006E979831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Q2</a:t>
          </a:r>
        </a:p>
      </dgm:t>
    </dgm:pt>
    <dgm:pt modelId="{D645353D-A275-487B-92A0-06F88FEAB990}" type="parTrans" cxnId="{F2E15CDB-CF08-4E99-9BB4-FE8B9862B0BE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C116B6CE-0E45-468A-8FCD-98B3260F6E2B}" type="sibTrans" cxnId="{F2E15CDB-CF08-4E99-9BB4-FE8B9862B0BE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1DFD31E-EBD3-4332-8636-6D8373C48843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Q3</a:t>
          </a:r>
        </a:p>
      </dgm:t>
    </dgm:pt>
    <dgm:pt modelId="{6DD3ACB7-7BFD-4F02-8143-F4245AB3D242}" type="parTrans" cxnId="{A3E8F565-D509-4242-89E5-F545BD9B39A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8A67AB22-1ED0-4C87-93DD-EC8BA8AC9DE1}" type="sibTrans" cxnId="{A3E8F565-D509-4242-89E5-F545BD9B39A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2EB0FCD1-A97B-454C-A3B5-CC24E538FD7F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Q4</a:t>
          </a:r>
        </a:p>
      </dgm:t>
    </dgm:pt>
    <dgm:pt modelId="{6756F059-AD87-4860-A8D7-76D0AD87A366}" type="parTrans" cxnId="{14282BA9-66B7-4EF9-83BA-49E8D1383532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67CB2841-D2B7-47CA-AD93-4E66D2439A58}" type="sibTrans" cxnId="{14282BA9-66B7-4EF9-83BA-49E8D1383532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342E22F-EB29-4FAD-9B28-4C34502171B9}" type="pres">
      <dgm:prSet presAssocID="{BB313E4A-8B87-4AAD-AEEE-9B1435558CB9}" presName="vert0" presStyleCnt="0">
        <dgm:presLayoutVars>
          <dgm:dir/>
          <dgm:animOne val="branch"/>
          <dgm:animLvl val="lvl"/>
        </dgm:presLayoutVars>
      </dgm:prSet>
      <dgm:spPr/>
    </dgm:pt>
    <dgm:pt modelId="{4E247E96-070B-4744-96B3-E1F97A845C9F}" type="pres">
      <dgm:prSet presAssocID="{D005F7E6-D3D7-4736-A565-5597C92EEA6E}" presName="thickLine" presStyleLbl="alignNode1" presStyleIdx="0" presStyleCnt="4"/>
      <dgm:spPr/>
    </dgm:pt>
    <dgm:pt modelId="{27343992-1E43-4DD5-A34F-B5C1356DFE59}" type="pres">
      <dgm:prSet presAssocID="{D005F7E6-D3D7-4736-A565-5597C92EEA6E}" presName="horz1" presStyleCnt="0"/>
      <dgm:spPr/>
    </dgm:pt>
    <dgm:pt modelId="{794A25E5-C31E-4F51-977B-29908E4DED60}" type="pres">
      <dgm:prSet presAssocID="{D005F7E6-D3D7-4736-A565-5597C92EEA6E}" presName="tx1" presStyleLbl="revTx" presStyleIdx="0" presStyleCnt="8"/>
      <dgm:spPr/>
    </dgm:pt>
    <dgm:pt modelId="{D7852091-6875-4A46-BEE1-63E8C2BCD888}" type="pres">
      <dgm:prSet presAssocID="{D005F7E6-D3D7-4736-A565-5597C92EEA6E}" presName="vert1" presStyleCnt="0"/>
      <dgm:spPr/>
    </dgm:pt>
    <dgm:pt modelId="{CA417A59-A3FF-4C11-905B-2547DCEE95E1}" type="pres">
      <dgm:prSet presAssocID="{527C33A0-D4CE-48C2-812A-2152C182D6D8}" presName="vertSpace2a" presStyleCnt="0"/>
      <dgm:spPr/>
    </dgm:pt>
    <dgm:pt modelId="{A1C33D26-B435-488C-8EC8-B15795800AB8}" type="pres">
      <dgm:prSet presAssocID="{527C33A0-D4CE-48C2-812A-2152C182D6D8}" presName="horz2" presStyleCnt="0"/>
      <dgm:spPr/>
    </dgm:pt>
    <dgm:pt modelId="{19CA6B4E-4FAF-4EBF-B6AC-6C65343D6240}" type="pres">
      <dgm:prSet presAssocID="{527C33A0-D4CE-48C2-812A-2152C182D6D8}" presName="horzSpace2" presStyleCnt="0"/>
      <dgm:spPr/>
    </dgm:pt>
    <dgm:pt modelId="{E375414F-0076-4C00-857D-10F60768B5A1}" type="pres">
      <dgm:prSet presAssocID="{527C33A0-D4CE-48C2-812A-2152C182D6D8}" presName="tx2" presStyleLbl="revTx" presStyleIdx="1" presStyleCnt="8"/>
      <dgm:spPr/>
    </dgm:pt>
    <dgm:pt modelId="{BC0F0F45-6B28-47F0-8900-09203954EE61}" type="pres">
      <dgm:prSet presAssocID="{527C33A0-D4CE-48C2-812A-2152C182D6D8}" presName="vert2" presStyleCnt="0"/>
      <dgm:spPr/>
    </dgm:pt>
    <dgm:pt modelId="{A71BDFB5-6117-4C8B-8D80-B6049D42BB45}" type="pres">
      <dgm:prSet presAssocID="{527C33A0-D4CE-48C2-812A-2152C182D6D8}" presName="thinLine2b" presStyleLbl="callout" presStyleIdx="0" presStyleCnt="4"/>
      <dgm:spPr>
        <a:ln>
          <a:noFill/>
        </a:ln>
      </dgm:spPr>
    </dgm:pt>
    <dgm:pt modelId="{36DFEE74-46AE-42CD-985F-3A8B5BF4A7E1}" type="pres">
      <dgm:prSet presAssocID="{527C33A0-D4CE-48C2-812A-2152C182D6D8}" presName="vertSpace2b" presStyleCnt="0"/>
      <dgm:spPr/>
    </dgm:pt>
    <dgm:pt modelId="{0466FBD4-672A-478D-B685-49046823EBFF}" type="pres">
      <dgm:prSet presAssocID="{6F977B38-B94F-4762-9FA8-43006E979831}" presName="thickLine" presStyleLbl="alignNode1" presStyleIdx="1" presStyleCnt="4"/>
      <dgm:spPr/>
    </dgm:pt>
    <dgm:pt modelId="{CD94F179-39E0-448F-85E4-129118A1510A}" type="pres">
      <dgm:prSet presAssocID="{6F977B38-B94F-4762-9FA8-43006E979831}" presName="horz1" presStyleCnt="0"/>
      <dgm:spPr/>
    </dgm:pt>
    <dgm:pt modelId="{27AE1F8E-D743-4045-8E99-EDACF531D229}" type="pres">
      <dgm:prSet presAssocID="{6F977B38-B94F-4762-9FA8-43006E979831}" presName="tx1" presStyleLbl="revTx" presStyleIdx="2" presStyleCnt="8"/>
      <dgm:spPr/>
    </dgm:pt>
    <dgm:pt modelId="{C56D60A2-1EF5-4EE8-B59E-9BC24794D33B}" type="pres">
      <dgm:prSet presAssocID="{6F977B38-B94F-4762-9FA8-43006E979831}" presName="vert1" presStyleCnt="0"/>
      <dgm:spPr/>
    </dgm:pt>
    <dgm:pt modelId="{15EE5929-195E-4B10-8CF0-5DC291C7CAFB}" type="pres">
      <dgm:prSet presAssocID="{19F861D7-06D0-4475-8396-2F5BA32F3667}" presName="vertSpace2a" presStyleCnt="0"/>
      <dgm:spPr/>
    </dgm:pt>
    <dgm:pt modelId="{A5FA039E-B5A1-41D2-8633-32CBFE09F2B5}" type="pres">
      <dgm:prSet presAssocID="{19F861D7-06D0-4475-8396-2F5BA32F3667}" presName="horz2" presStyleCnt="0"/>
      <dgm:spPr/>
    </dgm:pt>
    <dgm:pt modelId="{8C5F1764-6F85-4D78-A3C4-66EE7325AC88}" type="pres">
      <dgm:prSet presAssocID="{19F861D7-06D0-4475-8396-2F5BA32F3667}" presName="horzSpace2" presStyleCnt="0"/>
      <dgm:spPr/>
    </dgm:pt>
    <dgm:pt modelId="{8F8B6AF1-ABF7-490E-91F4-D9BF1971E612}" type="pres">
      <dgm:prSet presAssocID="{19F861D7-06D0-4475-8396-2F5BA32F3667}" presName="tx2" presStyleLbl="revTx" presStyleIdx="3" presStyleCnt="8"/>
      <dgm:spPr/>
    </dgm:pt>
    <dgm:pt modelId="{58C08AD8-0A53-4FA4-A089-A58442D0DF2C}" type="pres">
      <dgm:prSet presAssocID="{19F861D7-06D0-4475-8396-2F5BA32F3667}" presName="vert2" presStyleCnt="0"/>
      <dgm:spPr/>
    </dgm:pt>
    <dgm:pt modelId="{ED686FDA-E1A9-411A-922C-3304600C1C77}" type="pres">
      <dgm:prSet presAssocID="{19F861D7-06D0-4475-8396-2F5BA32F3667}" presName="thinLine2b" presStyleLbl="callout" presStyleIdx="1" presStyleCnt="4"/>
      <dgm:spPr>
        <a:ln>
          <a:noFill/>
        </a:ln>
      </dgm:spPr>
    </dgm:pt>
    <dgm:pt modelId="{1AF213DD-22E5-427E-A57B-51F9FCFF35FC}" type="pres">
      <dgm:prSet presAssocID="{19F861D7-06D0-4475-8396-2F5BA32F3667}" presName="vertSpace2b" presStyleCnt="0"/>
      <dgm:spPr/>
    </dgm:pt>
    <dgm:pt modelId="{B28246E4-7BC5-45AF-BA42-DDBC1C2C2E2A}" type="pres">
      <dgm:prSet presAssocID="{D1DFD31E-EBD3-4332-8636-6D8373C48843}" presName="thickLine" presStyleLbl="alignNode1" presStyleIdx="2" presStyleCnt="4"/>
      <dgm:spPr/>
    </dgm:pt>
    <dgm:pt modelId="{238C59FC-EE92-495D-8535-280132FE3CC8}" type="pres">
      <dgm:prSet presAssocID="{D1DFD31E-EBD3-4332-8636-6D8373C48843}" presName="horz1" presStyleCnt="0"/>
      <dgm:spPr/>
    </dgm:pt>
    <dgm:pt modelId="{94243B8C-4525-4765-A713-E2F4D7D955D2}" type="pres">
      <dgm:prSet presAssocID="{D1DFD31E-EBD3-4332-8636-6D8373C48843}" presName="tx1" presStyleLbl="revTx" presStyleIdx="4" presStyleCnt="8"/>
      <dgm:spPr/>
    </dgm:pt>
    <dgm:pt modelId="{C5CBCA6D-774E-4CF6-843F-95660CCF6404}" type="pres">
      <dgm:prSet presAssocID="{D1DFD31E-EBD3-4332-8636-6D8373C48843}" presName="vert1" presStyleCnt="0"/>
      <dgm:spPr/>
    </dgm:pt>
    <dgm:pt modelId="{1C7384DC-2BAD-45CD-A31F-9A38EC5B601E}" type="pres">
      <dgm:prSet presAssocID="{B6769171-B80C-4F5B-90C7-EC3BDB7E9754}" presName="vertSpace2a" presStyleCnt="0"/>
      <dgm:spPr/>
    </dgm:pt>
    <dgm:pt modelId="{E3873E4A-935D-4571-90E1-50623F2F0CED}" type="pres">
      <dgm:prSet presAssocID="{B6769171-B80C-4F5B-90C7-EC3BDB7E9754}" presName="horz2" presStyleCnt="0"/>
      <dgm:spPr/>
    </dgm:pt>
    <dgm:pt modelId="{950C5154-3C5B-4CB7-838A-18C7E9FD5E76}" type="pres">
      <dgm:prSet presAssocID="{B6769171-B80C-4F5B-90C7-EC3BDB7E9754}" presName="horzSpace2" presStyleCnt="0"/>
      <dgm:spPr/>
    </dgm:pt>
    <dgm:pt modelId="{9A0947CA-0828-427D-806E-BCC9C040AB48}" type="pres">
      <dgm:prSet presAssocID="{B6769171-B80C-4F5B-90C7-EC3BDB7E9754}" presName="tx2" presStyleLbl="revTx" presStyleIdx="5" presStyleCnt="8"/>
      <dgm:spPr/>
    </dgm:pt>
    <dgm:pt modelId="{6A24333E-5826-47ED-8DEB-F4CB79DB5CF5}" type="pres">
      <dgm:prSet presAssocID="{B6769171-B80C-4F5B-90C7-EC3BDB7E9754}" presName="vert2" presStyleCnt="0"/>
      <dgm:spPr/>
    </dgm:pt>
    <dgm:pt modelId="{58AEF715-538E-4FCF-B500-3EDFACBD68A6}" type="pres">
      <dgm:prSet presAssocID="{B6769171-B80C-4F5B-90C7-EC3BDB7E9754}" presName="thinLine2b" presStyleLbl="callout" presStyleIdx="2" presStyleCnt="4"/>
      <dgm:spPr>
        <a:ln>
          <a:noFill/>
        </a:ln>
      </dgm:spPr>
    </dgm:pt>
    <dgm:pt modelId="{44F457FD-5A06-4D21-A44F-72B7CDEE607A}" type="pres">
      <dgm:prSet presAssocID="{B6769171-B80C-4F5B-90C7-EC3BDB7E9754}" presName="vertSpace2b" presStyleCnt="0"/>
      <dgm:spPr/>
    </dgm:pt>
    <dgm:pt modelId="{27ACEE2A-FEF4-404F-AB64-BBA8B44105A3}" type="pres">
      <dgm:prSet presAssocID="{2EB0FCD1-A97B-454C-A3B5-CC24E538FD7F}" presName="thickLine" presStyleLbl="alignNode1" presStyleIdx="3" presStyleCnt="4"/>
      <dgm:spPr/>
    </dgm:pt>
    <dgm:pt modelId="{D0FE4CC2-9F53-49FE-B3CF-66C4D8D2EB0E}" type="pres">
      <dgm:prSet presAssocID="{2EB0FCD1-A97B-454C-A3B5-CC24E538FD7F}" presName="horz1" presStyleCnt="0"/>
      <dgm:spPr/>
    </dgm:pt>
    <dgm:pt modelId="{74391C42-C7D3-4D68-8573-85CF435773EE}" type="pres">
      <dgm:prSet presAssocID="{2EB0FCD1-A97B-454C-A3B5-CC24E538FD7F}" presName="tx1" presStyleLbl="revTx" presStyleIdx="6" presStyleCnt="8"/>
      <dgm:spPr/>
    </dgm:pt>
    <dgm:pt modelId="{A9505772-616C-4932-8F25-52B30FD291C5}" type="pres">
      <dgm:prSet presAssocID="{2EB0FCD1-A97B-454C-A3B5-CC24E538FD7F}" presName="vert1" presStyleCnt="0"/>
      <dgm:spPr/>
    </dgm:pt>
    <dgm:pt modelId="{1BC3518C-6ABB-4DA5-AB2A-A498096179D7}" type="pres">
      <dgm:prSet presAssocID="{01FCF63A-9A53-4641-925C-35AB10312164}" presName="vertSpace2a" presStyleCnt="0"/>
      <dgm:spPr/>
    </dgm:pt>
    <dgm:pt modelId="{B327246B-238F-4DC6-9B20-A719838831B8}" type="pres">
      <dgm:prSet presAssocID="{01FCF63A-9A53-4641-925C-35AB10312164}" presName="horz2" presStyleCnt="0"/>
      <dgm:spPr/>
    </dgm:pt>
    <dgm:pt modelId="{55F3241E-988A-40FF-ACFC-10D76AA339D6}" type="pres">
      <dgm:prSet presAssocID="{01FCF63A-9A53-4641-925C-35AB10312164}" presName="horzSpace2" presStyleCnt="0"/>
      <dgm:spPr/>
    </dgm:pt>
    <dgm:pt modelId="{2FEB345E-D9F3-4461-A6C6-B047D3390664}" type="pres">
      <dgm:prSet presAssocID="{01FCF63A-9A53-4641-925C-35AB10312164}" presName="tx2" presStyleLbl="revTx" presStyleIdx="7" presStyleCnt="8"/>
      <dgm:spPr/>
    </dgm:pt>
    <dgm:pt modelId="{C4F2F344-8F2E-4066-917B-1EB3BA067465}" type="pres">
      <dgm:prSet presAssocID="{01FCF63A-9A53-4641-925C-35AB10312164}" presName="vert2" presStyleCnt="0"/>
      <dgm:spPr/>
    </dgm:pt>
    <dgm:pt modelId="{E6365EE9-1704-48EE-8A92-5D8EA459D769}" type="pres">
      <dgm:prSet presAssocID="{01FCF63A-9A53-4641-925C-35AB10312164}" presName="thinLine2b" presStyleLbl="callout" presStyleIdx="3" presStyleCnt="4"/>
      <dgm:spPr>
        <a:ln>
          <a:noFill/>
        </a:ln>
      </dgm:spPr>
    </dgm:pt>
    <dgm:pt modelId="{475DBFE9-E379-4960-96ED-5454B878821F}" type="pres">
      <dgm:prSet presAssocID="{01FCF63A-9A53-4641-925C-35AB10312164}" presName="vertSpace2b" presStyleCnt="0"/>
      <dgm:spPr/>
    </dgm:pt>
  </dgm:ptLst>
  <dgm:cxnLst>
    <dgm:cxn modelId="{C06C5714-CDEC-422C-963C-DFE1248B1E0C}" type="presOf" srcId="{2EB0FCD1-A97B-454C-A3B5-CC24E538FD7F}" destId="{74391C42-C7D3-4D68-8573-85CF435773EE}" srcOrd="0" destOrd="0" presId="urn:microsoft.com/office/officeart/2008/layout/LinedList"/>
    <dgm:cxn modelId="{EB93DE1A-F1C2-46BB-91EC-F2BFD558BDCD}" srcId="{BB313E4A-8B87-4AAD-AEEE-9B1435558CB9}" destId="{D005F7E6-D3D7-4736-A565-5597C92EEA6E}" srcOrd="0" destOrd="0" parTransId="{5488EE6F-940A-406A-80A3-42C5A10B4269}" sibTransId="{52810DCF-3FEF-47BA-9560-DDA76F05622B}"/>
    <dgm:cxn modelId="{67CDFC22-3852-49AA-846F-62CFC47D4773}" srcId="{D005F7E6-D3D7-4736-A565-5597C92EEA6E}" destId="{527C33A0-D4CE-48C2-812A-2152C182D6D8}" srcOrd="0" destOrd="0" parTransId="{051EA6F1-57D0-42F2-BD63-8D741E1935F1}" sibTransId="{E3167961-4CF2-4300-9C4A-A70246E015B1}"/>
    <dgm:cxn modelId="{47311529-1A3F-42EB-AD7A-402FFFCF6AD5}" type="presOf" srcId="{01FCF63A-9A53-4641-925C-35AB10312164}" destId="{2FEB345E-D9F3-4461-A6C6-B047D3390664}" srcOrd="0" destOrd="0" presId="urn:microsoft.com/office/officeart/2008/layout/LinedList"/>
    <dgm:cxn modelId="{1BBF4133-48CE-4EF2-B1A9-2D15BDAD32DA}" srcId="{6F977B38-B94F-4762-9FA8-43006E979831}" destId="{19F861D7-06D0-4475-8396-2F5BA32F3667}" srcOrd="0" destOrd="0" parTransId="{688591F3-C9FA-4E02-ACDA-6F3849A6023D}" sibTransId="{E600A78F-D810-48FA-BA62-69BAA380AFC0}"/>
    <dgm:cxn modelId="{61DFE55D-38EF-4731-902C-3E6F606D8B40}" type="presOf" srcId="{6F977B38-B94F-4762-9FA8-43006E979831}" destId="{27AE1F8E-D743-4045-8E99-EDACF531D229}" srcOrd="0" destOrd="0" presId="urn:microsoft.com/office/officeart/2008/layout/LinedList"/>
    <dgm:cxn modelId="{A3E8F565-D509-4242-89E5-F545BD9B39AF}" srcId="{BB313E4A-8B87-4AAD-AEEE-9B1435558CB9}" destId="{D1DFD31E-EBD3-4332-8636-6D8373C48843}" srcOrd="2" destOrd="0" parTransId="{6DD3ACB7-7BFD-4F02-8143-F4245AB3D242}" sibTransId="{8A67AB22-1ED0-4C87-93DD-EC8BA8AC9DE1}"/>
    <dgm:cxn modelId="{0B2CF146-F6F1-4A46-B0F9-EFBDA54F8880}" srcId="{2EB0FCD1-A97B-454C-A3B5-CC24E538FD7F}" destId="{01FCF63A-9A53-4641-925C-35AB10312164}" srcOrd="0" destOrd="0" parTransId="{50233F51-F48D-4039-B4C4-FDE607161996}" sibTransId="{47AD5E5A-539A-4690-BE35-128ECD2C6096}"/>
    <dgm:cxn modelId="{AA8FBB77-5FA8-493F-94A2-8786EB5B3083}" type="presOf" srcId="{BB313E4A-8B87-4AAD-AEEE-9B1435558CB9}" destId="{D342E22F-EB29-4FAD-9B28-4C34502171B9}" srcOrd="0" destOrd="0" presId="urn:microsoft.com/office/officeart/2008/layout/LinedList"/>
    <dgm:cxn modelId="{88FF1C7F-80D6-42CE-B602-E852DA6E791B}" type="presOf" srcId="{D005F7E6-D3D7-4736-A565-5597C92EEA6E}" destId="{794A25E5-C31E-4F51-977B-29908E4DED60}" srcOrd="0" destOrd="0" presId="urn:microsoft.com/office/officeart/2008/layout/LinedList"/>
    <dgm:cxn modelId="{D5D21386-72BD-4C27-BD5D-A96F8EDD0079}" type="presOf" srcId="{B6769171-B80C-4F5B-90C7-EC3BDB7E9754}" destId="{9A0947CA-0828-427D-806E-BCC9C040AB48}" srcOrd="0" destOrd="0" presId="urn:microsoft.com/office/officeart/2008/layout/LinedList"/>
    <dgm:cxn modelId="{FA89F48A-741D-43D6-AF9F-272E94B50C1D}" type="presOf" srcId="{19F861D7-06D0-4475-8396-2F5BA32F3667}" destId="{8F8B6AF1-ABF7-490E-91F4-D9BF1971E612}" srcOrd="0" destOrd="0" presId="urn:microsoft.com/office/officeart/2008/layout/LinedList"/>
    <dgm:cxn modelId="{14282BA9-66B7-4EF9-83BA-49E8D1383532}" srcId="{BB313E4A-8B87-4AAD-AEEE-9B1435558CB9}" destId="{2EB0FCD1-A97B-454C-A3B5-CC24E538FD7F}" srcOrd="3" destOrd="0" parTransId="{6756F059-AD87-4860-A8D7-76D0AD87A366}" sibTransId="{67CB2841-D2B7-47CA-AD93-4E66D2439A58}"/>
    <dgm:cxn modelId="{21A593B1-0C91-4039-82CE-6A28EA2C42D4}" type="presOf" srcId="{527C33A0-D4CE-48C2-812A-2152C182D6D8}" destId="{E375414F-0076-4C00-857D-10F60768B5A1}" srcOrd="0" destOrd="0" presId="urn:microsoft.com/office/officeart/2008/layout/LinedList"/>
    <dgm:cxn modelId="{F2E15CDB-CF08-4E99-9BB4-FE8B9862B0BE}" srcId="{BB313E4A-8B87-4AAD-AEEE-9B1435558CB9}" destId="{6F977B38-B94F-4762-9FA8-43006E979831}" srcOrd="1" destOrd="0" parTransId="{D645353D-A275-487B-92A0-06F88FEAB990}" sibTransId="{C116B6CE-0E45-468A-8FCD-98B3260F6E2B}"/>
    <dgm:cxn modelId="{DE2646DB-D133-4C29-A2FC-663797E2947F}" srcId="{D1DFD31E-EBD3-4332-8636-6D8373C48843}" destId="{B6769171-B80C-4F5B-90C7-EC3BDB7E9754}" srcOrd="0" destOrd="0" parTransId="{EBFED7B5-6EA8-4A9E-BFDD-4F059EEEF6B1}" sibTransId="{15DA4E02-04FA-4A21-9790-F88305AE1DDF}"/>
    <dgm:cxn modelId="{CF589EF9-D950-4C6E-88E8-E1C3FCBFC083}" type="presOf" srcId="{D1DFD31E-EBD3-4332-8636-6D8373C48843}" destId="{94243B8C-4525-4765-A713-E2F4D7D955D2}" srcOrd="0" destOrd="0" presId="urn:microsoft.com/office/officeart/2008/layout/LinedList"/>
    <dgm:cxn modelId="{74A84CA4-958F-4DE3-BBE1-527F547E86D9}" type="presParOf" srcId="{D342E22F-EB29-4FAD-9B28-4C34502171B9}" destId="{4E247E96-070B-4744-96B3-E1F97A845C9F}" srcOrd="0" destOrd="0" presId="urn:microsoft.com/office/officeart/2008/layout/LinedList"/>
    <dgm:cxn modelId="{0AE7CEA7-07D9-4238-86A0-740F040A4A31}" type="presParOf" srcId="{D342E22F-EB29-4FAD-9B28-4C34502171B9}" destId="{27343992-1E43-4DD5-A34F-B5C1356DFE59}" srcOrd="1" destOrd="0" presId="urn:microsoft.com/office/officeart/2008/layout/LinedList"/>
    <dgm:cxn modelId="{EC6210FC-B12A-4095-A206-A0B3CFA54A84}" type="presParOf" srcId="{27343992-1E43-4DD5-A34F-B5C1356DFE59}" destId="{794A25E5-C31E-4F51-977B-29908E4DED60}" srcOrd="0" destOrd="0" presId="urn:microsoft.com/office/officeart/2008/layout/LinedList"/>
    <dgm:cxn modelId="{D2067632-2A22-46EB-91F0-6D28AA53AE00}" type="presParOf" srcId="{27343992-1E43-4DD5-A34F-B5C1356DFE59}" destId="{D7852091-6875-4A46-BEE1-63E8C2BCD888}" srcOrd="1" destOrd="0" presId="urn:microsoft.com/office/officeart/2008/layout/LinedList"/>
    <dgm:cxn modelId="{CDA776F5-D9D7-41D9-81FC-5CC63AF9203D}" type="presParOf" srcId="{D7852091-6875-4A46-BEE1-63E8C2BCD888}" destId="{CA417A59-A3FF-4C11-905B-2547DCEE95E1}" srcOrd="0" destOrd="0" presId="urn:microsoft.com/office/officeart/2008/layout/LinedList"/>
    <dgm:cxn modelId="{7910B4F4-F882-45D9-9788-12D7FD59A904}" type="presParOf" srcId="{D7852091-6875-4A46-BEE1-63E8C2BCD888}" destId="{A1C33D26-B435-488C-8EC8-B15795800AB8}" srcOrd="1" destOrd="0" presId="urn:microsoft.com/office/officeart/2008/layout/LinedList"/>
    <dgm:cxn modelId="{410BDD2C-0EE6-4A2D-82EF-D032360740E8}" type="presParOf" srcId="{A1C33D26-B435-488C-8EC8-B15795800AB8}" destId="{19CA6B4E-4FAF-4EBF-B6AC-6C65343D6240}" srcOrd="0" destOrd="0" presId="urn:microsoft.com/office/officeart/2008/layout/LinedList"/>
    <dgm:cxn modelId="{FD651275-D6ED-40AF-AFF4-36309396031D}" type="presParOf" srcId="{A1C33D26-B435-488C-8EC8-B15795800AB8}" destId="{E375414F-0076-4C00-857D-10F60768B5A1}" srcOrd="1" destOrd="0" presId="urn:microsoft.com/office/officeart/2008/layout/LinedList"/>
    <dgm:cxn modelId="{E5DFF5C6-7488-439F-BB39-4FF98C9C85E4}" type="presParOf" srcId="{A1C33D26-B435-488C-8EC8-B15795800AB8}" destId="{BC0F0F45-6B28-47F0-8900-09203954EE61}" srcOrd="2" destOrd="0" presId="urn:microsoft.com/office/officeart/2008/layout/LinedList"/>
    <dgm:cxn modelId="{B6997354-3A39-4598-8EC7-9C9BAE2F7FB8}" type="presParOf" srcId="{D7852091-6875-4A46-BEE1-63E8C2BCD888}" destId="{A71BDFB5-6117-4C8B-8D80-B6049D42BB45}" srcOrd="2" destOrd="0" presId="urn:microsoft.com/office/officeart/2008/layout/LinedList"/>
    <dgm:cxn modelId="{D80C7FB6-1B1E-4243-8458-72DC3CA7309D}" type="presParOf" srcId="{D7852091-6875-4A46-BEE1-63E8C2BCD888}" destId="{36DFEE74-46AE-42CD-985F-3A8B5BF4A7E1}" srcOrd="3" destOrd="0" presId="urn:microsoft.com/office/officeart/2008/layout/LinedList"/>
    <dgm:cxn modelId="{D2E634E4-408D-4601-880B-2E78845F9E07}" type="presParOf" srcId="{D342E22F-EB29-4FAD-9B28-4C34502171B9}" destId="{0466FBD4-672A-478D-B685-49046823EBFF}" srcOrd="2" destOrd="0" presId="urn:microsoft.com/office/officeart/2008/layout/LinedList"/>
    <dgm:cxn modelId="{C1451749-48A5-4165-838A-A700F439413C}" type="presParOf" srcId="{D342E22F-EB29-4FAD-9B28-4C34502171B9}" destId="{CD94F179-39E0-448F-85E4-129118A1510A}" srcOrd="3" destOrd="0" presId="urn:microsoft.com/office/officeart/2008/layout/LinedList"/>
    <dgm:cxn modelId="{168FABD3-7C0B-4122-B47E-6CCA459836E1}" type="presParOf" srcId="{CD94F179-39E0-448F-85E4-129118A1510A}" destId="{27AE1F8E-D743-4045-8E99-EDACF531D229}" srcOrd="0" destOrd="0" presId="urn:microsoft.com/office/officeart/2008/layout/LinedList"/>
    <dgm:cxn modelId="{BEF7CCA0-9236-4168-9DF5-614B58AE61F3}" type="presParOf" srcId="{CD94F179-39E0-448F-85E4-129118A1510A}" destId="{C56D60A2-1EF5-4EE8-B59E-9BC24794D33B}" srcOrd="1" destOrd="0" presId="urn:microsoft.com/office/officeart/2008/layout/LinedList"/>
    <dgm:cxn modelId="{FE37D9A8-3030-4B0E-AB6A-6F69650FCE4C}" type="presParOf" srcId="{C56D60A2-1EF5-4EE8-B59E-9BC24794D33B}" destId="{15EE5929-195E-4B10-8CF0-5DC291C7CAFB}" srcOrd="0" destOrd="0" presId="urn:microsoft.com/office/officeart/2008/layout/LinedList"/>
    <dgm:cxn modelId="{AAD37329-1F77-455A-8556-88D3116DFBC3}" type="presParOf" srcId="{C56D60A2-1EF5-4EE8-B59E-9BC24794D33B}" destId="{A5FA039E-B5A1-41D2-8633-32CBFE09F2B5}" srcOrd="1" destOrd="0" presId="urn:microsoft.com/office/officeart/2008/layout/LinedList"/>
    <dgm:cxn modelId="{335276F0-D830-48C5-9B4B-B1031C1425EE}" type="presParOf" srcId="{A5FA039E-B5A1-41D2-8633-32CBFE09F2B5}" destId="{8C5F1764-6F85-4D78-A3C4-66EE7325AC88}" srcOrd="0" destOrd="0" presId="urn:microsoft.com/office/officeart/2008/layout/LinedList"/>
    <dgm:cxn modelId="{6F4ED73E-7943-487C-A1C3-316B6608383E}" type="presParOf" srcId="{A5FA039E-B5A1-41D2-8633-32CBFE09F2B5}" destId="{8F8B6AF1-ABF7-490E-91F4-D9BF1971E612}" srcOrd="1" destOrd="0" presId="urn:microsoft.com/office/officeart/2008/layout/LinedList"/>
    <dgm:cxn modelId="{E931BE4E-A861-42C7-8529-9A31B34DAEF5}" type="presParOf" srcId="{A5FA039E-B5A1-41D2-8633-32CBFE09F2B5}" destId="{58C08AD8-0A53-4FA4-A089-A58442D0DF2C}" srcOrd="2" destOrd="0" presId="urn:microsoft.com/office/officeart/2008/layout/LinedList"/>
    <dgm:cxn modelId="{E0D90694-6586-4109-84EF-BD3B88FBDBD6}" type="presParOf" srcId="{C56D60A2-1EF5-4EE8-B59E-9BC24794D33B}" destId="{ED686FDA-E1A9-411A-922C-3304600C1C77}" srcOrd="2" destOrd="0" presId="urn:microsoft.com/office/officeart/2008/layout/LinedList"/>
    <dgm:cxn modelId="{F7D13C2D-7708-4D00-A0A1-94876294F074}" type="presParOf" srcId="{C56D60A2-1EF5-4EE8-B59E-9BC24794D33B}" destId="{1AF213DD-22E5-427E-A57B-51F9FCFF35FC}" srcOrd="3" destOrd="0" presId="urn:microsoft.com/office/officeart/2008/layout/LinedList"/>
    <dgm:cxn modelId="{0E95FE36-CBB5-4059-8398-BA999D61F84D}" type="presParOf" srcId="{D342E22F-EB29-4FAD-9B28-4C34502171B9}" destId="{B28246E4-7BC5-45AF-BA42-DDBC1C2C2E2A}" srcOrd="4" destOrd="0" presId="urn:microsoft.com/office/officeart/2008/layout/LinedList"/>
    <dgm:cxn modelId="{A454C2EB-C133-48F5-A844-8274A837113A}" type="presParOf" srcId="{D342E22F-EB29-4FAD-9B28-4C34502171B9}" destId="{238C59FC-EE92-495D-8535-280132FE3CC8}" srcOrd="5" destOrd="0" presId="urn:microsoft.com/office/officeart/2008/layout/LinedList"/>
    <dgm:cxn modelId="{07DCA3D0-BDAB-4C37-9988-5E50EEC8AC28}" type="presParOf" srcId="{238C59FC-EE92-495D-8535-280132FE3CC8}" destId="{94243B8C-4525-4765-A713-E2F4D7D955D2}" srcOrd="0" destOrd="0" presId="urn:microsoft.com/office/officeart/2008/layout/LinedList"/>
    <dgm:cxn modelId="{2CD295E3-7BE0-4A0D-B0D0-9942E82D019F}" type="presParOf" srcId="{238C59FC-EE92-495D-8535-280132FE3CC8}" destId="{C5CBCA6D-774E-4CF6-843F-95660CCF6404}" srcOrd="1" destOrd="0" presId="urn:microsoft.com/office/officeart/2008/layout/LinedList"/>
    <dgm:cxn modelId="{10815701-B628-4182-960B-BAE79527C8FC}" type="presParOf" srcId="{C5CBCA6D-774E-4CF6-843F-95660CCF6404}" destId="{1C7384DC-2BAD-45CD-A31F-9A38EC5B601E}" srcOrd="0" destOrd="0" presId="urn:microsoft.com/office/officeart/2008/layout/LinedList"/>
    <dgm:cxn modelId="{63DD5706-C05B-4218-89B5-AB5F914702DC}" type="presParOf" srcId="{C5CBCA6D-774E-4CF6-843F-95660CCF6404}" destId="{E3873E4A-935D-4571-90E1-50623F2F0CED}" srcOrd="1" destOrd="0" presId="urn:microsoft.com/office/officeart/2008/layout/LinedList"/>
    <dgm:cxn modelId="{E6AB1689-9CDE-4DAD-B1F1-595040E1739C}" type="presParOf" srcId="{E3873E4A-935D-4571-90E1-50623F2F0CED}" destId="{950C5154-3C5B-4CB7-838A-18C7E9FD5E76}" srcOrd="0" destOrd="0" presId="urn:microsoft.com/office/officeart/2008/layout/LinedList"/>
    <dgm:cxn modelId="{B8E04278-8C5B-4426-A360-5345DDE2320D}" type="presParOf" srcId="{E3873E4A-935D-4571-90E1-50623F2F0CED}" destId="{9A0947CA-0828-427D-806E-BCC9C040AB48}" srcOrd="1" destOrd="0" presId="urn:microsoft.com/office/officeart/2008/layout/LinedList"/>
    <dgm:cxn modelId="{4C21A011-0D73-4F9C-8C5B-A1E1D280952A}" type="presParOf" srcId="{E3873E4A-935D-4571-90E1-50623F2F0CED}" destId="{6A24333E-5826-47ED-8DEB-F4CB79DB5CF5}" srcOrd="2" destOrd="0" presId="urn:microsoft.com/office/officeart/2008/layout/LinedList"/>
    <dgm:cxn modelId="{BDA38931-F4C6-40CC-98C4-964F50A66E19}" type="presParOf" srcId="{C5CBCA6D-774E-4CF6-843F-95660CCF6404}" destId="{58AEF715-538E-4FCF-B500-3EDFACBD68A6}" srcOrd="2" destOrd="0" presId="urn:microsoft.com/office/officeart/2008/layout/LinedList"/>
    <dgm:cxn modelId="{18271D40-3AEE-446C-8CCE-37535173FB28}" type="presParOf" srcId="{C5CBCA6D-774E-4CF6-843F-95660CCF6404}" destId="{44F457FD-5A06-4D21-A44F-72B7CDEE607A}" srcOrd="3" destOrd="0" presId="urn:microsoft.com/office/officeart/2008/layout/LinedList"/>
    <dgm:cxn modelId="{A6E0064E-B7BB-4795-BEE0-4CF371A6E600}" type="presParOf" srcId="{D342E22F-EB29-4FAD-9B28-4C34502171B9}" destId="{27ACEE2A-FEF4-404F-AB64-BBA8B44105A3}" srcOrd="6" destOrd="0" presId="urn:microsoft.com/office/officeart/2008/layout/LinedList"/>
    <dgm:cxn modelId="{758133C0-8E43-4D3F-A1B5-1E8B06FB17E8}" type="presParOf" srcId="{D342E22F-EB29-4FAD-9B28-4C34502171B9}" destId="{D0FE4CC2-9F53-49FE-B3CF-66C4D8D2EB0E}" srcOrd="7" destOrd="0" presId="urn:microsoft.com/office/officeart/2008/layout/LinedList"/>
    <dgm:cxn modelId="{9640FF45-CBCF-421B-87FB-6FF156B1F578}" type="presParOf" srcId="{D0FE4CC2-9F53-49FE-B3CF-66C4D8D2EB0E}" destId="{74391C42-C7D3-4D68-8573-85CF435773EE}" srcOrd="0" destOrd="0" presId="urn:microsoft.com/office/officeart/2008/layout/LinedList"/>
    <dgm:cxn modelId="{B4FBFA51-0322-466B-85DF-EA6593B0D4D9}" type="presParOf" srcId="{D0FE4CC2-9F53-49FE-B3CF-66C4D8D2EB0E}" destId="{A9505772-616C-4932-8F25-52B30FD291C5}" srcOrd="1" destOrd="0" presId="urn:microsoft.com/office/officeart/2008/layout/LinedList"/>
    <dgm:cxn modelId="{6ADA837C-B861-4B1D-84C2-2BB2A92C22C9}" type="presParOf" srcId="{A9505772-616C-4932-8F25-52B30FD291C5}" destId="{1BC3518C-6ABB-4DA5-AB2A-A498096179D7}" srcOrd="0" destOrd="0" presId="urn:microsoft.com/office/officeart/2008/layout/LinedList"/>
    <dgm:cxn modelId="{FF7906A4-E1E6-45FB-B233-0D757F6D18A5}" type="presParOf" srcId="{A9505772-616C-4932-8F25-52B30FD291C5}" destId="{B327246B-238F-4DC6-9B20-A719838831B8}" srcOrd="1" destOrd="0" presId="urn:microsoft.com/office/officeart/2008/layout/LinedList"/>
    <dgm:cxn modelId="{3F9A7A03-629E-4B01-98D6-E24985B259F5}" type="presParOf" srcId="{B327246B-238F-4DC6-9B20-A719838831B8}" destId="{55F3241E-988A-40FF-ACFC-10D76AA339D6}" srcOrd="0" destOrd="0" presId="urn:microsoft.com/office/officeart/2008/layout/LinedList"/>
    <dgm:cxn modelId="{5D9793A9-9095-4B78-AD5D-83E5C98D3855}" type="presParOf" srcId="{B327246B-238F-4DC6-9B20-A719838831B8}" destId="{2FEB345E-D9F3-4461-A6C6-B047D3390664}" srcOrd="1" destOrd="0" presId="urn:microsoft.com/office/officeart/2008/layout/LinedList"/>
    <dgm:cxn modelId="{41013D6E-A5DB-4966-BB8A-B4AB345F585B}" type="presParOf" srcId="{B327246B-238F-4DC6-9B20-A719838831B8}" destId="{C4F2F344-8F2E-4066-917B-1EB3BA067465}" srcOrd="2" destOrd="0" presId="urn:microsoft.com/office/officeart/2008/layout/LinedList"/>
    <dgm:cxn modelId="{E3BC8C30-51F6-4AAA-BDA7-B9A152519346}" type="presParOf" srcId="{A9505772-616C-4932-8F25-52B30FD291C5}" destId="{E6365EE9-1704-48EE-8A92-5D8EA459D769}" srcOrd="2" destOrd="0" presId="urn:microsoft.com/office/officeart/2008/layout/LinedList"/>
    <dgm:cxn modelId="{5864D3F0-70C1-474B-B190-BCB9A45F53DC}" type="presParOf" srcId="{A9505772-616C-4932-8F25-52B30FD291C5}" destId="{475DBFE9-E379-4960-96ED-5454B878821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47E96-070B-4744-96B3-E1F97A845C9F}">
      <dsp:nvSpPr>
        <dsp:cNvPr id="0" name=""/>
        <dsp:cNvSpPr/>
      </dsp:nvSpPr>
      <dsp:spPr>
        <a:xfrm>
          <a:off x="0" y="0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A25E5-C31E-4F51-977B-29908E4DED60}">
      <dsp:nvSpPr>
        <dsp:cNvPr id="0" name=""/>
        <dsp:cNvSpPr/>
      </dsp:nvSpPr>
      <dsp:spPr>
        <a:xfrm>
          <a:off x="0" y="0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Q1</a:t>
          </a:r>
        </a:p>
      </dsp:txBody>
      <dsp:txXfrm>
        <a:off x="0" y="0"/>
        <a:ext cx="968692" cy="1350962"/>
      </dsp:txXfrm>
    </dsp:sp>
    <dsp:sp modelId="{E375414F-0076-4C00-857D-10F60768B5A1}">
      <dsp:nvSpPr>
        <dsp:cNvPr id="0" name=""/>
        <dsp:cNvSpPr/>
      </dsp:nvSpPr>
      <dsp:spPr>
        <a:xfrm>
          <a:off x="1041344" y="61347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Market Research</a:t>
          </a:r>
        </a:p>
      </dsp:txBody>
      <dsp:txXfrm>
        <a:off x="1041344" y="61347"/>
        <a:ext cx="3802117" cy="1226948"/>
      </dsp:txXfrm>
    </dsp:sp>
    <dsp:sp modelId="{A71BDFB5-6117-4C8B-8D80-B6049D42BB45}">
      <dsp:nvSpPr>
        <dsp:cNvPr id="0" name=""/>
        <dsp:cNvSpPr/>
      </dsp:nvSpPr>
      <dsp:spPr>
        <a:xfrm>
          <a:off x="968692" y="1288295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6FBD4-672A-478D-B685-49046823EBFF}">
      <dsp:nvSpPr>
        <dsp:cNvPr id="0" name=""/>
        <dsp:cNvSpPr/>
      </dsp:nvSpPr>
      <dsp:spPr>
        <a:xfrm>
          <a:off x="0" y="1350962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1F8E-D743-4045-8E99-EDACF531D229}">
      <dsp:nvSpPr>
        <dsp:cNvPr id="0" name=""/>
        <dsp:cNvSpPr/>
      </dsp:nvSpPr>
      <dsp:spPr>
        <a:xfrm>
          <a:off x="0" y="1350962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Q2</a:t>
          </a:r>
        </a:p>
      </dsp:txBody>
      <dsp:txXfrm>
        <a:off x="0" y="1350962"/>
        <a:ext cx="968692" cy="1350962"/>
      </dsp:txXfrm>
    </dsp:sp>
    <dsp:sp modelId="{8F8B6AF1-ABF7-490E-91F4-D9BF1971E612}">
      <dsp:nvSpPr>
        <dsp:cNvPr id="0" name=""/>
        <dsp:cNvSpPr/>
      </dsp:nvSpPr>
      <dsp:spPr>
        <a:xfrm>
          <a:off x="1041344" y="1412309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Development</a:t>
          </a:r>
        </a:p>
      </dsp:txBody>
      <dsp:txXfrm>
        <a:off x="1041344" y="1412309"/>
        <a:ext cx="3802117" cy="1226948"/>
      </dsp:txXfrm>
    </dsp:sp>
    <dsp:sp modelId="{ED686FDA-E1A9-411A-922C-3304600C1C77}">
      <dsp:nvSpPr>
        <dsp:cNvPr id="0" name=""/>
        <dsp:cNvSpPr/>
      </dsp:nvSpPr>
      <dsp:spPr>
        <a:xfrm>
          <a:off x="968692" y="2639258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246E4-7BC5-45AF-BA42-DDBC1C2C2E2A}">
      <dsp:nvSpPr>
        <dsp:cNvPr id="0" name=""/>
        <dsp:cNvSpPr/>
      </dsp:nvSpPr>
      <dsp:spPr>
        <a:xfrm>
          <a:off x="0" y="2701925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43B8C-4525-4765-A713-E2F4D7D955D2}">
      <dsp:nvSpPr>
        <dsp:cNvPr id="0" name=""/>
        <dsp:cNvSpPr/>
      </dsp:nvSpPr>
      <dsp:spPr>
        <a:xfrm>
          <a:off x="0" y="2701925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Q3</a:t>
          </a:r>
        </a:p>
      </dsp:txBody>
      <dsp:txXfrm>
        <a:off x="0" y="2701925"/>
        <a:ext cx="968692" cy="1350962"/>
      </dsp:txXfrm>
    </dsp:sp>
    <dsp:sp modelId="{9A0947CA-0828-427D-806E-BCC9C040AB48}">
      <dsp:nvSpPr>
        <dsp:cNvPr id="0" name=""/>
        <dsp:cNvSpPr/>
      </dsp:nvSpPr>
      <dsp:spPr>
        <a:xfrm>
          <a:off x="1041344" y="2763272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User Testing</a:t>
          </a:r>
        </a:p>
      </dsp:txBody>
      <dsp:txXfrm>
        <a:off x="1041344" y="2763272"/>
        <a:ext cx="3802117" cy="1226948"/>
      </dsp:txXfrm>
    </dsp:sp>
    <dsp:sp modelId="{58AEF715-538E-4FCF-B500-3EDFACBD68A6}">
      <dsp:nvSpPr>
        <dsp:cNvPr id="0" name=""/>
        <dsp:cNvSpPr/>
      </dsp:nvSpPr>
      <dsp:spPr>
        <a:xfrm>
          <a:off x="968692" y="3990220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CEE2A-FEF4-404F-AB64-BBA8B44105A3}">
      <dsp:nvSpPr>
        <dsp:cNvPr id="0" name=""/>
        <dsp:cNvSpPr/>
      </dsp:nvSpPr>
      <dsp:spPr>
        <a:xfrm>
          <a:off x="0" y="4052887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1C42-C7D3-4D68-8573-85CF435773EE}">
      <dsp:nvSpPr>
        <dsp:cNvPr id="0" name=""/>
        <dsp:cNvSpPr/>
      </dsp:nvSpPr>
      <dsp:spPr>
        <a:xfrm>
          <a:off x="0" y="4052887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Q4</a:t>
          </a:r>
        </a:p>
      </dsp:txBody>
      <dsp:txXfrm>
        <a:off x="0" y="4052887"/>
        <a:ext cx="968692" cy="1350962"/>
      </dsp:txXfrm>
    </dsp:sp>
    <dsp:sp modelId="{2FEB345E-D9F3-4461-A6C6-B047D3390664}">
      <dsp:nvSpPr>
        <dsp:cNvPr id="0" name=""/>
        <dsp:cNvSpPr/>
      </dsp:nvSpPr>
      <dsp:spPr>
        <a:xfrm>
          <a:off x="1041344" y="4114234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Launch</a:t>
          </a:r>
        </a:p>
      </dsp:txBody>
      <dsp:txXfrm>
        <a:off x="1041344" y="4114234"/>
        <a:ext cx="3802117" cy="1226948"/>
      </dsp:txXfrm>
    </dsp:sp>
    <dsp:sp modelId="{E6365EE9-1704-48EE-8A92-5D8EA459D769}">
      <dsp:nvSpPr>
        <dsp:cNvPr id="0" name=""/>
        <dsp:cNvSpPr/>
      </dsp:nvSpPr>
      <dsp:spPr>
        <a:xfrm>
          <a:off x="968692" y="5341183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5/6/2025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Current market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market preferences.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  <a:noFill/>
        </p:spPr>
        <p:txBody>
          <a:bodyPr>
            <a:no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10" name="Online Image Placeholder 7" descr="Rows of seated people in business attire, listening to work event">
            <a:extLst>
              <a:ext uri="{FF2B5EF4-FFF2-40B4-BE49-F238E27FC236}">
                <a16:creationId xmlns:a16="http://schemas.microsoft.com/office/drawing/2014/main" id="{A615D31F-0489-0629-D024-042CFF5690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/>
              <a:t>Product launch </a:t>
            </a:r>
            <a:br>
              <a:rPr lang="en-US"/>
            </a:br>
            <a:r>
              <a:rPr lang="en-US"/>
              <a:t>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Currently gearing up for a </a:t>
            </a:r>
            <a:br>
              <a:rPr lang="en-US"/>
            </a:br>
            <a:r>
              <a:rPr lang="en-US"/>
              <a:t>ground-breaking launch </a:t>
            </a:r>
          </a:p>
          <a:p>
            <a:r>
              <a:rPr lang="en-US"/>
              <a:t>Our new offerings will captivate </a:t>
            </a:r>
            <a:br>
              <a:rPr lang="en-US"/>
            </a:br>
            <a:r>
              <a:rPr lang="en-US"/>
              <a:t>the market</a:t>
            </a:r>
          </a:p>
          <a:p>
            <a:r>
              <a:rPr lang="en-US"/>
              <a:t>Our marketing campaign will </a:t>
            </a:r>
            <a:br>
              <a:rPr lang="en-US"/>
            </a:br>
            <a:r>
              <a:rPr lang="en-US"/>
              <a:t>generate anticipation</a:t>
            </a:r>
            <a:endParaRPr lang="en-US" dirty="0"/>
          </a:p>
        </p:txBody>
      </p:sp>
      <p:graphicFrame>
        <p:nvGraphicFramePr>
          <p:cNvPr id="11" name="Content Placeholder 10" descr="Lined list SmartArt graphic">
            <a:extLst>
              <a:ext uri="{FF2B5EF4-FFF2-40B4-BE49-F238E27FC236}">
                <a16:creationId xmlns:a16="http://schemas.microsoft.com/office/drawing/2014/main" id="{C619B1BA-71C2-42B2-CE82-5EBA957CEB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956016"/>
              </p:ext>
            </p:extLst>
          </p:nvPr>
        </p:nvGraphicFramePr>
        <p:xfrm>
          <a:off x="6510338" y="850900"/>
          <a:ext cx="4843462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64A2FB-322C-4E17-81F0-E7F6A9EA6E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</TotalTime>
  <Words>100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DM Serif Display</vt:lpstr>
      <vt:lpstr>Source Sans Pro</vt:lpstr>
      <vt:lpstr>Custom</vt:lpstr>
      <vt:lpstr>Current market  analysis</vt:lpstr>
      <vt:lpstr>Market expansion</vt:lpstr>
      <vt:lpstr>Product launch 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정규단</cp:lastModifiedBy>
  <cp:revision>1</cp:revision>
  <dcterms:created xsi:type="dcterms:W3CDTF">2023-08-29T05:38:54Z</dcterms:created>
  <dcterms:modified xsi:type="dcterms:W3CDTF">2025-05-06T05:47:51Z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