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65" r:id="rId8"/>
    <p:sldId id="266" r:id="rId9"/>
    <p:sldId id="267" r:id="rId10"/>
    <p:sldId id="268" r:id="rId11"/>
    <p:sldId id="269" r:id="rId12"/>
    <p:sldId id="270" r:id="rId13"/>
    <p:sldId id="259" r:id="rId14"/>
    <p:sldId id="271" r:id="rId15"/>
    <p:sldId id="260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61" r:id="rId27"/>
    <p:sldId id="262" r:id="rId28"/>
    <p:sldId id="263" r:id="rId29"/>
    <p:sldId id="26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777777"/>
    <a:srgbClr val="D00000"/>
    <a:srgbClr val="55B333"/>
    <a:srgbClr val="85CBEB"/>
    <a:srgbClr val="FF5353"/>
    <a:srgbClr val="FF7C8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C5C888-FDC0-4023-8993-E59B9DE34C85}" v="1" dt="2025-04-23T11:34:29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60079-8E78-4358-A14F-11EF0DE5C4D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4CA90-B8ED-4BAB-896D-71136335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7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C8439-FC51-3D45-2C66-0AE9575F4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8F022-F828-6D7D-5831-CD24ED4A4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2DB83-8A3B-AA2B-5D64-79561D2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1A1D1B-1BF4-4537-BEB1-3630B5A46778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AE947-1239-F0B1-2E2C-ED9231A6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849C6-E891-9F0D-F3BC-A1981681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9FB832-749E-4DE3-8DC4-C1D6C4E3A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3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D0466-B29F-59C7-8500-0E90AA6C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F7E11-74E1-AC1C-3403-D732075D5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B2CCC-882B-2B36-5094-942D7CAA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2D164-4B54-4412-8580-69620F585413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14F046-C265-18AE-8EED-07B2B19F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DD024-0A12-816C-FE92-336D1E45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F546F6-EC8A-9F6F-0158-69916B4C21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FD6C0B-4E81-8F48-336D-604B4800B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AE7BB-55A9-0246-C13E-BFD8144B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BD87-9D1B-42E4-B598-49759A7E4CE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3ADBF-B651-572E-12AB-3EF55F97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2495B-4FE0-620B-140A-D46E87B6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9D6F6-E730-967B-CE5C-AB90D144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B91F8-4E20-E77B-D7C9-4D8EC2C0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EB49E-5506-F013-CA2B-44526F1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D0239F-E401-4142-8F7B-C788CC5173F1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28F69C-49C3-8C9C-9613-627DEB83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A79B25-8CD3-C715-9957-D5F5E783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9FB832-749E-4DE3-8DC4-C1D6C4E3A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1DC0-90B3-E48A-9D70-191278F0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93F39-A132-C4D2-D008-4FD687834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39451-189E-2BF2-8F0F-66FA6D1A9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B65BA-A412-4D1B-AE1E-C1AD0CFF9756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D8245-217D-9C3D-3DA9-DF216B3C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3EDC47-4D3B-7E36-2F78-1F392408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71D6-9141-BDC9-DD04-C9604ECB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D2F9-E0DF-2DFC-F2F3-1857867DB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B0EB3-64EA-AD27-1F15-E6049A33E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FCB756-32EC-CA4F-DE92-75E0D949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BD48-281D-441E-8A3C-57337C9CEE50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D2B49-9D98-C025-EFF1-89FAB5D6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E57BD1-373D-FD31-171E-212F6ED9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0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42CF2-FE2E-E7FF-D818-B640853A0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3DADE-08EF-97E5-5A09-93C4A875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B17D1-FEA6-6B02-5968-1456B24F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DD0451-5396-2047-E16F-5ECD5A03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569E0A-663B-92A4-4D83-1A3558294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EDEE4C-3001-D567-8998-B3CEDDAE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111A-10C7-40F8-A019-0644B6750AFB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22DD5E-AF4A-0B50-0C14-59B76F37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A6472C-51F3-E6CB-E2DD-F53060AE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9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22018-951B-D638-D315-59BAA77F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8E49A9-2C18-A82F-0DEA-C2261184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289E-DECC-4564-AF21-BFB8A7E72D4A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5882C5-9CAA-BEF6-82E6-70937F2B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E73680-A313-0436-676D-D822114F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78A0C5-B2C4-83A0-64E5-B99384C3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BF7C-304F-4197-A90D-8283B943F2FC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36FBB5-D16F-FC36-80BC-A42844B4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FAAE0F-D34A-140B-A4C3-35B3BCDD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9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29D2-D70A-395D-14EE-D4C6064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CB69E-C5B0-92FF-1B30-D1A5BE2A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21A5E2-BFDD-4C52-6FC5-4C10E4A40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C363EF-EE39-093A-B229-95606CD7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4AD2-C723-4037-AD11-3EDDEF994A1E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339993-BB7C-F6EB-0AF6-5E404B53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10B1B-B8E1-2411-3D6E-5E4E2F8E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4688-A256-3AA2-06FA-98E270D1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76E23A-7FB4-F05B-C004-93572AD5D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E35F6-AA6B-4C44-FF53-CDB24A60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51319-0D78-98A9-C452-D0ABD597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9613C-E749-4ECB-9D03-2F51B9281082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F259D2-4E21-D4E4-D7AE-98FC03CF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7CA70-B078-2769-6B33-4B64B4C1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A7D00-BC62-7119-6FA5-F6E88FF0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01AAE9-5C7B-C1D8-C595-89782833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0F555-FFEF-B6D9-3AAC-63F2E8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071960-F632-4BB1-9C7D-E5F39958889F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84949-A6B7-BB65-DD75-2916A46F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3722-A31D-D46B-D8F8-C9A4E49A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9FB832-749E-4DE3-8DC4-C1D6C4E3AB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6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E0BA9-0ED3-531A-47DE-178EDA9B9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562" y="1171575"/>
            <a:ext cx="11788876" cy="1520898"/>
          </a:xfrm>
        </p:spPr>
        <p:txBody>
          <a:bodyPr>
            <a:normAutofit/>
          </a:bodyPr>
          <a:lstStyle/>
          <a:p>
            <a:r>
              <a:rPr lang="en-US" sz="4800" b="1">
                <a:latin typeface="Arial" panose="020B0604020202020204" pitchFamily="34" charset="0"/>
                <a:cs typeface="Arial" panose="020B0604020202020204" pitchFamily="34" charset="0"/>
              </a:rPr>
              <a:t>Reflective Multi-Agent Collaboration based on Large Language Models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AAEA39-02ED-FF6B-1C52-977C03132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33975"/>
            <a:ext cx="9144000" cy="1447799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NeurIPS 2024 poster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Kyudan</a:t>
            </a:r>
            <a:r>
              <a:rPr lang="ko-KR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Jung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3CBC6E-5072-B236-7AC1-47DE9616F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3165402"/>
            <a:ext cx="8888065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FB24-9BC6-7AFE-463F-303D49686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FE0D9-C27A-C597-0562-6720ADB3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3330D-7022-3098-EB1F-CAC366143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Reflexion: Language Agents with Verbal Reinforcement 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27F727-E319-BE38-B68C-28725577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그림 5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AC61D7-A95E-4331-4F3A-1424EF1F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0" y="1954999"/>
            <a:ext cx="10743442" cy="45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4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A106B-42DA-2033-982E-2257D4EB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43B89-D894-8794-C0A7-A3741A40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4A0C34-50D0-AB18-46B2-2F21F2CD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1435100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/>
              <a:t>Reflexion: Language Agents with Verbal Reinforcement Learning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FDC5EF-6020-90D4-9CFA-F39ABFA4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그림 5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28C21E5-1267-24BE-2DB9-3DF6270B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00" y="1954999"/>
            <a:ext cx="10743442" cy="4537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477E8A5-122E-0CB9-3C15-CBF4208CFFA9}"/>
                  </a:ext>
                </a:extLst>
              </p:cNvPr>
              <p:cNvSpPr/>
              <p:nvPr/>
            </p:nvSpPr>
            <p:spPr>
              <a:xfrm>
                <a:off x="665592" y="2709462"/>
                <a:ext cx="11107508" cy="30289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buNone/>
                </a:pPr>
                <a:r>
                  <a:rPr lang="en-US" altLang="ko-KR" sz="2800"/>
                  <a:t>task: </a:t>
                </a:r>
                <a:r>
                  <a:rPr lang="ko-KR" altLang="en-US" sz="2800"/>
                  <a:t>문제상황</a:t>
                </a:r>
              </a:p>
              <a:p>
                <a:pPr>
                  <a:buNone/>
                </a:pPr>
                <a:r>
                  <a:rPr lang="en-US" altLang="ko-KR" sz="2800"/>
                  <a:t>trajectory: </a:t>
                </a:r>
                <a:r>
                  <a:rPr lang="ko-KR" altLang="en-US" sz="2800"/>
                  <a:t>문제를 해결하고자 하는 일련의 과정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ko-KR" sz="280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8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m:rPr>
                        <m:lit/>
                      </m:rPr>
                      <a:rPr lang="en-US" altLang="ko-KR" sz="280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800"/>
              </a:p>
              <a:p>
                <a:pPr>
                  <a:buNone/>
                </a:pPr>
                <a:r>
                  <a:rPr lang="en-US" altLang="ko-KR" sz="2800"/>
                  <a:t>evaluation : reward</a:t>
                </a:r>
                <a:r>
                  <a:rPr lang="ko-KR" altLang="en-US" sz="2800"/>
                  <a:t>를 받는 과정</a:t>
                </a:r>
              </a:p>
              <a:p>
                <a:pPr>
                  <a:buNone/>
                </a:pPr>
                <a:r>
                  <a:rPr lang="en-US" altLang="ko-KR" sz="2800"/>
                  <a:t>reflection: </a:t>
                </a:r>
                <a:r>
                  <a:rPr lang="ko-KR" altLang="en-US" sz="2800"/>
                  <a:t>왜 실패했는지 원인을 분석하는 과정</a:t>
                </a:r>
                <a:r>
                  <a:rPr lang="en-US" altLang="ko-KR" sz="2800"/>
                  <a:t>.</a:t>
                </a:r>
              </a:p>
              <a:p>
                <a:r>
                  <a:rPr lang="en-US" altLang="ko-KR" sz="2800"/>
                  <a:t>Next trajectory: reflection</a:t>
                </a:r>
                <a:r>
                  <a:rPr lang="ko-KR" altLang="en-US" sz="2800"/>
                  <a:t>을 반영하여 오류수정된 과정</a:t>
                </a:r>
                <a:r>
                  <a:rPr lang="en-US" altLang="ko-KR" sz="2800"/>
                  <a:t>.</a:t>
                </a: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477E8A5-122E-0CB9-3C15-CBF4208CF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92" y="2709462"/>
                <a:ext cx="11107508" cy="3028950"/>
              </a:xfrm>
              <a:prstGeom prst="rect">
                <a:avLst/>
              </a:prstGeom>
              <a:blipFill>
                <a:blip r:embed="rId3"/>
                <a:stretch>
                  <a:fillRect l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0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5769-E6CC-999C-812B-83AEE18F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ED262-10EE-2833-A52B-3C279AF5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A85A4-E10F-33B3-3D2D-DEF301CAE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4.1</a:t>
            </a:r>
            <a:r>
              <a:rPr lang="en-US"/>
              <a:t> </a:t>
            </a:r>
            <a:r>
              <a:rPr lang="en-US" b="1"/>
              <a:t>Multi-Agent</a:t>
            </a:r>
            <a:r>
              <a:rPr lang="ko-KR" altLang="en-US" b="1"/>
              <a:t> </a:t>
            </a:r>
            <a:r>
              <a:rPr lang="en-US" altLang="ko-KR" b="1"/>
              <a:t>Collaboration </a:t>
            </a:r>
            <a:r>
              <a:rPr lang="en-US" altLang="ko-KR"/>
              <a:t>(</a:t>
            </a:r>
            <a:r>
              <a:rPr lang="ko-KR" altLang="en-US"/>
              <a:t>이미 있는 것</a:t>
            </a:r>
            <a:r>
              <a:rPr lang="en-US" altLang="ko-KR"/>
              <a:t>)</a:t>
            </a:r>
          </a:p>
          <a:p>
            <a:r>
              <a:rPr lang="en-US" b="1"/>
              <a:t>4.2 Multi-Agent Reflection Framework </a:t>
            </a:r>
            <a:r>
              <a:rPr lang="en-US"/>
              <a:t>(Multi-Agent  </a:t>
            </a:r>
            <a:r>
              <a:rPr lang="ko-KR" altLang="en-US"/>
              <a:t>새로움</a:t>
            </a:r>
            <a:r>
              <a:rPr lang="en-US" altLang="ko-KR"/>
              <a:t>)</a:t>
            </a:r>
            <a:endParaRPr lang="en-US"/>
          </a:p>
          <a:p>
            <a:r>
              <a:rPr lang="en-US" b="1"/>
              <a:t>4.3</a:t>
            </a:r>
            <a:r>
              <a:rPr lang="en-US"/>
              <a:t> </a:t>
            </a:r>
            <a:r>
              <a:rPr lang="en-US" b="1"/>
              <a:t>Optimization of the Shared Reflector </a:t>
            </a:r>
            <a:r>
              <a:rPr lang="en-US"/>
              <a:t>(Shared </a:t>
            </a:r>
            <a:r>
              <a:rPr lang="ko-KR" altLang="en-US"/>
              <a:t>새로움</a:t>
            </a:r>
            <a:r>
              <a:rPr lang="en-US" altLang="ko-KR"/>
              <a:t>)</a:t>
            </a:r>
            <a:endParaRPr lang="en-US"/>
          </a:p>
          <a:p>
            <a:pPr lvl="1"/>
            <a:r>
              <a:rPr lang="en-US" b="1"/>
              <a:t>4.3.1 Instruction and Response Collection </a:t>
            </a:r>
            <a:r>
              <a:rPr lang="en-US"/>
              <a:t>(data </a:t>
            </a:r>
            <a:r>
              <a:rPr lang="ko-KR" altLang="en-US"/>
              <a:t>모으기</a:t>
            </a:r>
            <a:r>
              <a:rPr lang="en-US" altLang="ko-KR"/>
              <a:t>)</a:t>
            </a:r>
            <a:endParaRPr lang="en-US"/>
          </a:p>
          <a:p>
            <a:pPr lvl="1"/>
            <a:r>
              <a:rPr lang="en-US" b="1"/>
              <a:t>4.3.2</a:t>
            </a:r>
            <a:r>
              <a:rPr lang="en-US"/>
              <a:t> </a:t>
            </a:r>
            <a:r>
              <a:rPr lang="en-US" b="1"/>
              <a:t>Counterfactual Reward </a:t>
            </a:r>
            <a:r>
              <a:rPr lang="en-US"/>
              <a:t>(reward </a:t>
            </a:r>
            <a:r>
              <a:rPr lang="ko-KR" altLang="en-US"/>
              <a:t>모으기</a:t>
            </a:r>
            <a:r>
              <a:rPr lang="en-US" altLang="ko-KR"/>
              <a:t>)</a:t>
            </a:r>
            <a:endParaRPr lang="en-US"/>
          </a:p>
          <a:p>
            <a:pPr lvl="1"/>
            <a:r>
              <a:rPr lang="en-US" b="1"/>
              <a:t>4.3.3</a:t>
            </a:r>
            <a:r>
              <a:rPr lang="en-US"/>
              <a:t> </a:t>
            </a:r>
            <a:r>
              <a:rPr lang="en-US" b="1"/>
              <a:t>Counterfactual Proximal Policy Optimization </a:t>
            </a:r>
            <a:r>
              <a:rPr lang="en-US"/>
              <a:t>(PPO</a:t>
            </a:r>
            <a:r>
              <a:rPr lang="ko-KR" altLang="en-US"/>
              <a:t>로 </a:t>
            </a:r>
            <a:r>
              <a:rPr lang="en-US" altLang="ko-KR"/>
              <a:t>train)</a:t>
            </a: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47916-111E-763C-50E3-8D323ECB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BF89D-CCB0-E578-7C2E-A2F71F30F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C2333-90B9-940C-D452-EE9A6ECA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17C09-894F-9929-5205-DD66C600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4.1 Multi-Agent</a:t>
            </a:r>
            <a:r>
              <a:rPr lang="ko-KR" altLang="en-US" b="1"/>
              <a:t> </a:t>
            </a:r>
            <a:r>
              <a:rPr lang="en-US" altLang="ko-KR" b="1"/>
              <a:t>Collaboration </a:t>
            </a:r>
          </a:p>
          <a:p>
            <a:r>
              <a:rPr lang="en-US"/>
              <a:t>Appendix A: “Message Pool Method”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5ABB1-3DAC-1871-7F35-912EC2DE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그림 5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7B5E7B-2390-AFAC-7FD8-DB386A77B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40" y="2796595"/>
            <a:ext cx="10406720" cy="39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88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0C510-5150-0A19-845E-BFAF5D71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DAE65-766C-DCA9-3076-4F2C3862A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B9668F-293B-3E69-691E-FC1E644CD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이 논문에서는 </a:t>
            </a:r>
            <a:r>
              <a:rPr lang="en-US" altLang="ko-KR" b="1"/>
              <a:t>shared message pool</a:t>
            </a:r>
            <a:r>
              <a:rPr lang="ko-KR" altLang="en-US"/>
              <a:t>을 차용함</a:t>
            </a:r>
            <a:r>
              <a:rPr lang="en-US" altLang="ko-KR"/>
              <a:t>.</a:t>
            </a:r>
          </a:p>
          <a:p>
            <a:r>
              <a:rPr lang="ko-KR" altLang="en-US"/>
              <a:t>구체적으로 </a:t>
            </a:r>
            <a:r>
              <a:rPr lang="en-US"/>
              <a:t>in dealing with problem k at time t, </a:t>
            </a:r>
          </a:p>
          <a:p>
            <a:r>
              <a:rPr lang="en-US"/>
              <a:t>agent i (i = t mod N) (</a:t>
            </a:r>
            <a:r>
              <a:rPr lang="ko-KR" altLang="en-US"/>
              <a:t>순서대로 돌아가면서 말한다는 뜻</a:t>
            </a:r>
            <a:r>
              <a:rPr lang="en-US" altLang="ko-KR"/>
              <a:t>)</a:t>
            </a:r>
          </a:p>
          <a:p>
            <a:endParaRPr lang="en-US"/>
          </a:p>
          <a:p>
            <a:endParaRPr lang="en-US"/>
          </a:p>
          <a:p>
            <a:r>
              <a:rPr lang="ko-KR" altLang="en-US"/>
              <a:t>이전 </a:t>
            </a:r>
            <a:r>
              <a:rPr lang="en-US" altLang="ko-KR"/>
              <a:t>state (observation: </a:t>
            </a:r>
            <a:r>
              <a:rPr lang="ko-KR" altLang="en-US"/>
              <a:t>수식의 형태 또는 외부 환경의 상태</a:t>
            </a:r>
            <a:r>
              <a:rPr lang="en-US" altLang="ko-KR"/>
              <a:t>)</a:t>
            </a:r>
          </a:p>
          <a:p>
            <a:r>
              <a:rPr lang="en-US"/>
              <a:t>Action: LLM</a:t>
            </a:r>
            <a:r>
              <a:rPr lang="ko-KR" altLang="en-US"/>
              <a:t> 의 </a:t>
            </a:r>
            <a:r>
              <a:rPr lang="en-US" altLang="ko-KR"/>
              <a:t>output. </a:t>
            </a:r>
            <a:r>
              <a:rPr lang="ko-KR" altLang="en-US"/>
              <a:t>수식을 푼 것</a:t>
            </a:r>
            <a:r>
              <a:rPr lang="en-US" altLang="ko-KR"/>
              <a:t>, </a:t>
            </a:r>
            <a:r>
              <a:rPr lang="ko-KR" altLang="en-US"/>
              <a:t>외부환경에 대응한 것</a:t>
            </a:r>
            <a:r>
              <a:rPr lang="en-US" altLang="ko-KR"/>
              <a:t>.</a:t>
            </a:r>
          </a:p>
          <a:p>
            <a:r>
              <a:rPr lang="ko-KR" altLang="en-US"/>
              <a:t>이전의 모든 </a:t>
            </a:r>
            <a:r>
              <a:rPr lang="en-US" altLang="ko-KR"/>
              <a:t>state </a:t>
            </a:r>
            <a:r>
              <a:rPr lang="ko-KR" altLang="en-US"/>
              <a:t>와 </a:t>
            </a:r>
            <a:r>
              <a:rPr lang="en-US" altLang="ko-KR"/>
              <a:t>action </a:t>
            </a:r>
            <a:r>
              <a:rPr lang="ko-KR" altLang="en-US"/>
              <a:t>에 대해 </a:t>
            </a:r>
            <a:r>
              <a:rPr lang="en-US" altLang="ko-KR"/>
              <a:t>profile constraint </a:t>
            </a:r>
            <a:r>
              <a:rPr lang="ko-KR" altLang="en-US"/>
              <a:t>로 생성</a:t>
            </a:r>
            <a:r>
              <a:rPr lang="en-US" altLang="ko-KR"/>
              <a:t>.</a:t>
            </a:r>
          </a:p>
          <a:p>
            <a:r>
              <a:rPr lang="ko-KR" altLang="en-US"/>
              <a:t>이때 </a:t>
            </a:r>
            <a:r>
              <a:rPr lang="en-US" altLang="ko-KR"/>
              <a:t>Actor </a:t>
            </a:r>
            <a:r>
              <a:rPr lang="ko-KR" altLang="en-US"/>
              <a:t>또한 </a:t>
            </a:r>
            <a:r>
              <a:rPr lang="en-US" altLang="ko-KR"/>
              <a:t>LLM</a:t>
            </a:r>
            <a:r>
              <a:rPr lang="ko-KR" altLang="en-US"/>
              <a:t>이다</a:t>
            </a:r>
            <a:r>
              <a:rPr lang="en-US" altLang="ko-KR"/>
              <a:t>. (frozen)</a:t>
            </a: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1087F-1989-950A-C815-E545ACE3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08424A-581C-4E22-869D-4EA6D90F0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4448"/>
            <a:ext cx="10259857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78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9F0F3-AEAB-7596-E096-47D64950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6094FF-D4A3-70BA-889B-8013C14C1296}"/>
                  </a:ext>
                </a:extLst>
              </p:cNvPr>
              <p:cNvSpPr txBox="1"/>
              <p:nvPr/>
            </p:nvSpPr>
            <p:spPr>
              <a:xfrm>
                <a:off x="2003397" y="5748060"/>
                <a:ext cx="8022960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𝑨𝒄𝒕𝒐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D6094FF-D4A3-70BA-889B-8013C14C1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397" y="5748060"/>
                <a:ext cx="8022960" cy="486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414B5DEF-64E9-A12E-4996-1EB61F2EE072}"/>
              </a:ext>
            </a:extLst>
          </p:cNvPr>
          <p:cNvGrpSpPr/>
          <p:nvPr/>
        </p:nvGrpSpPr>
        <p:grpSpPr>
          <a:xfrm>
            <a:off x="2535362" y="454358"/>
            <a:ext cx="6623538" cy="4749188"/>
            <a:chOff x="154112" y="702008"/>
            <a:chExt cx="6623538" cy="474918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47A0CA2-2FDB-526D-AB4D-D5B42A6823FF}"/>
                </a:ext>
              </a:extLst>
            </p:cNvPr>
            <p:cNvCxnSpPr>
              <a:cxnSpLocks/>
            </p:cNvCxnSpPr>
            <p:nvPr/>
          </p:nvCxnSpPr>
          <p:spPr>
            <a:xfrm>
              <a:off x="411982" y="4121138"/>
              <a:ext cx="617931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69DB49C-1ED0-8856-102A-06B103FEB414}"/>
                </a:ext>
              </a:extLst>
            </p:cNvPr>
            <p:cNvCxnSpPr/>
            <p:nvPr/>
          </p:nvCxnSpPr>
          <p:spPr>
            <a:xfrm>
              <a:off x="643095" y="40106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2C7DE82-B344-ABB7-D478-E56CE8AEB806}"/>
                </a:ext>
              </a:extLst>
            </p:cNvPr>
            <p:cNvCxnSpPr/>
            <p:nvPr/>
          </p:nvCxnSpPr>
          <p:spPr>
            <a:xfrm>
              <a:off x="1624170" y="40106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1906930-148D-695E-9857-95AED7A51A71}"/>
                </a:ext>
              </a:extLst>
            </p:cNvPr>
            <p:cNvCxnSpPr/>
            <p:nvPr/>
          </p:nvCxnSpPr>
          <p:spPr>
            <a:xfrm>
              <a:off x="2681445" y="40106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48E3B75-24E2-A799-C2A6-88A6552CD431}"/>
                </a:ext>
              </a:extLst>
            </p:cNvPr>
            <p:cNvCxnSpPr/>
            <p:nvPr/>
          </p:nvCxnSpPr>
          <p:spPr>
            <a:xfrm>
              <a:off x="3700620" y="40106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48DE03F-53A1-FB04-1E04-03FBC207A512}"/>
                </a:ext>
              </a:extLst>
            </p:cNvPr>
            <p:cNvCxnSpPr/>
            <p:nvPr/>
          </p:nvCxnSpPr>
          <p:spPr>
            <a:xfrm>
              <a:off x="4943073" y="40106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2F7ED0D-492A-10B9-48E6-8A6F98A58511}"/>
                </a:ext>
              </a:extLst>
            </p:cNvPr>
            <p:cNvCxnSpPr/>
            <p:nvPr/>
          </p:nvCxnSpPr>
          <p:spPr>
            <a:xfrm>
              <a:off x="6072969" y="40106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C90AE2F-8D19-F83A-99C7-B5BD791CBC8A}"/>
                </a:ext>
              </a:extLst>
            </p:cNvPr>
            <p:cNvSpPr/>
            <p:nvPr/>
          </p:nvSpPr>
          <p:spPr>
            <a:xfrm>
              <a:off x="363548" y="3428086"/>
              <a:ext cx="591947" cy="5287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agent0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547585-FD52-B31B-9002-BCFC47851DF2}"/>
                </a:ext>
              </a:extLst>
            </p:cNvPr>
            <p:cNvSpPr/>
            <p:nvPr/>
          </p:nvSpPr>
          <p:spPr>
            <a:xfrm>
              <a:off x="1328196" y="3428086"/>
              <a:ext cx="591947" cy="5287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agent1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33DC849-94EA-2813-602E-6DB874A91FFC}"/>
                </a:ext>
              </a:extLst>
            </p:cNvPr>
            <p:cNvSpPr/>
            <p:nvPr/>
          </p:nvSpPr>
          <p:spPr>
            <a:xfrm>
              <a:off x="2385471" y="3428086"/>
              <a:ext cx="591947" cy="5287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DFF5CD2-5A5D-FC34-9679-01BB51FD3986}"/>
                </a:ext>
              </a:extLst>
            </p:cNvPr>
            <p:cNvSpPr txBox="1"/>
            <p:nvPr/>
          </p:nvSpPr>
          <p:spPr>
            <a:xfrm>
              <a:off x="154112" y="42015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BFF282-0533-4108-0353-B4E2FE8FF124}"/>
                </a:ext>
              </a:extLst>
            </p:cNvPr>
            <p:cNvSpPr txBox="1"/>
            <p:nvPr/>
          </p:nvSpPr>
          <p:spPr>
            <a:xfrm>
              <a:off x="1481410" y="42015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403A752-5D9B-6E7B-404C-7594F2B922F7}"/>
                </a:ext>
              </a:extLst>
            </p:cNvPr>
            <p:cNvSpPr txBox="1"/>
            <p:nvPr/>
          </p:nvSpPr>
          <p:spPr>
            <a:xfrm>
              <a:off x="2472010" y="42015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B399DF-9DD8-F20D-A26C-1A41756E3CA9}"/>
                </a:ext>
              </a:extLst>
            </p:cNvPr>
            <p:cNvSpPr txBox="1"/>
            <p:nvPr/>
          </p:nvSpPr>
          <p:spPr>
            <a:xfrm>
              <a:off x="3609306" y="42015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15A16C0-7D3C-4FFB-BCC6-62BB6D6CA143}"/>
                </a:ext>
              </a:extLst>
            </p:cNvPr>
            <p:cNvSpPr txBox="1"/>
            <p:nvPr/>
          </p:nvSpPr>
          <p:spPr>
            <a:xfrm>
              <a:off x="4784402" y="4181188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2543B5-B134-886A-E289-38041DF9EB42}"/>
                </a:ext>
              </a:extLst>
            </p:cNvPr>
            <p:cNvSpPr txBox="1"/>
            <p:nvPr/>
          </p:nvSpPr>
          <p:spPr>
            <a:xfrm>
              <a:off x="5899148" y="4181188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9A6ECF1-10D9-7E9F-17B0-24D0F3F0360C}"/>
                </a:ext>
              </a:extLst>
            </p:cNvPr>
            <p:cNvSpPr/>
            <p:nvPr/>
          </p:nvSpPr>
          <p:spPr>
            <a:xfrm>
              <a:off x="3415923" y="3428086"/>
              <a:ext cx="591947" cy="5287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agent0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C554674-CCD1-8C29-0147-AC3B7189FA14}"/>
                </a:ext>
              </a:extLst>
            </p:cNvPr>
            <p:cNvSpPr/>
            <p:nvPr/>
          </p:nvSpPr>
          <p:spPr>
            <a:xfrm>
              <a:off x="4630672" y="3428086"/>
              <a:ext cx="591947" cy="5287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agent1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9A0DC80-8690-AA23-9D3F-98A5BFBD1D23}"/>
                </a:ext>
              </a:extLst>
            </p:cNvPr>
            <p:cNvSpPr/>
            <p:nvPr/>
          </p:nvSpPr>
          <p:spPr>
            <a:xfrm>
              <a:off x="5758348" y="3428086"/>
              <a:ext cx="591947" cy="5287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8D5589A-5DFA-9559-05D8-324014B4EF6E}"/>
                </a:ext>
              </a:extLst>
            </p:cNvPr>
            <p:cNvSpPr txBox="1"/>
            <p:nvPr/>
          </p:nvSpPr>
          <p:spPr>
            <a:xfrm>
              <a:off x="540503" y="42015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A348513-BD67-94F9-4E86-D59B69AB4F9B}"/>
                </a:ext>
              </a:extLst>
            </p:cNvPr>
            <p:cNvSpPr txBox="1"/>
            <p:nvPr/>
          </p:nvSpPr>
          <p:spPr>
            <a:xfrm>
              <a:off x="265674" y="22888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k,0</a:t>
              </a:r>
            </a:p>
          </p:txBody>
        </p:sp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B75D5BD5-B8F4-5980-DD12-C2B76BA13B9D}"/>
                </a:ext>
              </a:extLst>
            </p:cNvPr>
            <p:cNvSpPr/>
            <p:nvPr/>
          </p:nvSpPr>
          <p:spPr>
            <a:xfrm>
              <a:off x="540503" y="29546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0CE5374-BFF6-66A6-BDB9-2CB6B0A9F7E7}"/>
                </a:ext>
              </a:extLst>
            </p:cNvPr>
            <p:cNvSpPr txBox="1"/>
            <p:nvPr/>
          </p:nvSpPr>
          <p:spPr>
            <a:xfrm>
              <a:off x="265674" y="48897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k,0</a:t>
              </a:r>
            </a:p>
          </p:txBody>
        </p:sp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96B7DF8D-1511-6D57-1DAF-C4E1092B18C3}"/>
                </a:ext>
              </a:extLst>
            </p:cNvPr>
            <p:cNvSpPr/>
            <p:nvPr/>
          </p:nvSpPr>
          <p:spPr>
            <a:xfrm>
              <a:off x="540503" y="4574664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화살표: 아래쪽 159">
              <a:extLst>
                <a:ext uri="{FF2B5EF4-FFF2-40B4-BE49-F238E27FC236}">
                  <a16:creationId xmlns:a16="http://schemas.microsoft.com/office/drawing/2014/main" id="{361EC6C7-39E9-0839-E5E9-DF49C4D1BADC}"/>
                </a:ext>
              </a:extLst>
            </p:cNvPr>
            <p:cNvSpPr/>
            <p:nvPr/>
          </p:nvSpPr>
          <p:spPr>
            <a:xfrm>
              <a:off x="1519451" y="29546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화살표: 아래쪽 160">
              <a:extLst>
                <a:ext uri="{FF2B5EF4-FFF2-40B4-BE49-F238E27FC236}">
                  <a16:creationId xmlns:a16="http://schemas.microsoft.com/office/drawing/2014/main" id="{BE3C598C-FA56-3C42-EAFD-0ECCC63EC567}"/>
                </a:ext>
              </a:extLst>
            </p:cNvPr>
            <p:cNvSpPr/>
            <p:nvPr/>
          </p:nvSpPr>
          <p:spPr>
            <a:xfrm>
              <a:off x="2576727" y="29546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화살표: 아래쪽 161">
              <a:extLst>
                <a:ext uri="{FF2B5EF4-FFF2-40B4-BE49-F238E27FC236}">
                  <a16:creationId xmlns:a16="http://schemas.microsoft.com/office/drawing/2014/main" id="{8A9D91A7-5B1B-9D7D-045C-FF1413188F6D}"/>
                </a:ext>
              </a:extLst>
            </p:cNvPr>
            <p:cNvSpPr/>
            <p:nvPr/>
          </p:nvSpPr>
          <p:spPr>
            <a:xfrm>
              <a:off x="3633627" y="29546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화살표: 아래쪽 162">
              <a:extLst>
                <a:ext uri="{FF2B5EF4-FFF2-40B4-BE49-F238E27FC236}">
                  <a16:creationId xmlns:a16="http://schemas.microsoft.com/office/drawing/2014/main" id="{771221BE-D40D-44EA-7B6F-C820776DE298}"/>
                </a:ext>
              </a:extLst>
            </p:cNvPr>
            <p:cNvSpPr/>
            <p:nvPr/>
          </p:nvSpPr>
          <p:spPr>
            <a:xfrm>
              <a:off x="4811590" y="29546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화살표: 아래쪽 163">
              <a:extLst>
                <a:ext uri="{FF2B5EF4-FFF2-40B4-BE49-F238E27FC236}">
                  <a16:creationId xmlns:a16="http://schemas.microsoft.com/office/drawing/2014/main" id="{33EECDFC-AB85-2FA0-A442-7AA4DC8B8FC7}"/>
                </a:ext>
              </a:extLst>
            </p:cNvPr>
            <p:cNvSpPr/>
            <p:nvPr/>
          </p:nvSpPr>
          <p:spPr>
            <a:xfrm>
              <a:off x="5956237" y="29546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화살표: 아래쪽 166">
              <a:extLst>
                <a:ext uri="{FF2B5EF4-FFF2-40B4-BE49-F238E27FC236}">
                  <a16:creationId xmlns:a16="http://schemas.microsoft.com/office/drawing/2014/main" id="{DD415467-3600-43CD-C0E7-BC11E2EADC8A}"/>
                </a:ext>
              </a:extLst>
            </p:cNvPr>
            <p:cNvSpPr/>
            <p:nvPr/>
          </p:nvSpPr>
          <p:spPr>
            <a:xfrm>
              <a:off x="1519451" y="457085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화살표: 아래쪽 167">
              <a:extLst>
                <a:ext uri="{FF2B5EF4-FFF2-40B4-BE49-F238E27FC236}">
                  <a16:creationId xmlns:a16="http://schemas.microsoft.com/office/drawing/2014/main" id="{024CE12E-ABE6-4C0E-01B7-753750BDF88D}"/>
                </a:ext>
              </a:extLst>
            </p:cNvPr>
            <p:cNvSpPr/>
            <p:nvPr/>
          </p:nvSpPr>
          <p:spPr>
            <a:xfrm>
              <a:off x="2576727" y="457085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화살표: 아래쪽 168">
              <a:extLst>
                <a:ext uri="{FF2B5EF4-FFF2-40B4-BE49-F238E27FC236}">
                  <a16:creationId xmlns:a16="http://schemas.microsoft.com/office/drawing/2014/main" id="{F8E2F96A-0E89-014D-1970-0A1713D01AE7}"/>
                </a:ext>
              </a:extLst>
            </p:cNvPr>
            <p:cNvSpPr/>
            <p:nvPr/>
          </p:nvSpPr>
          <p:spPr>
            <a:xfrm>
              <a:off x="3620652" y="457085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화살표: 아래쪽 169">
              <a:extLst>
                <a:ext uri="{FF2B5EF4-FFF2-40B4-BE49-F238E27FC236}">
                  <a16:creationId xmlns:a16="http://schemas.microsoft.com/office/drawing/2014/main" id="{E06C7C4E-C826-A80A-D499-1AD0297FEE11}"/>
                </a:ext>
              </a:extLst>
            </p:cNvPr>
            <p:cNvSpPr/>
            <p:nvPr/>
          </p:nvSpPr>
          <p:spPr>
            <a:xfrm>
              <a:off x="4772405" y="4618658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화살표: 아래쪽 170">
              <a:extLst>
                <a:ext uri="{FF2B5EF4-FFF2-40B4-BE49-F238E27FC236}">
                  <a16:creationId xmlns:a16="http://schemas.microsoft.com/office/drawing/2014/main" id="{2FA8C669-6EA1-0D2C-02A5-036B690AB299}"/>
                </a:ext>
              </a:extLst>
            </p:cNvPr>
            <p:cNvSpPr/>
            <p:nvPr/>
          </p:nvSpPr>
          <p:spPr>
            <a:xfrm>
              <a:off x="5977226" y="456375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78859CA-3504-65AA-8587-2E0B64D14BFF}"/>
                </a:ext>
              </a:extLst>
            </p:cNvPr>
            <p:cNvSpPr txBox="1"/>
            <p:nvPr/>
          </p:nvSpPr>
          <p:spPr>
            <a:xfrm>
              <a:off x="1230321" y="22888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k,1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32C90D4-F480-7FC8-9B97-85AFCF4240F3}"/>
                </a:ext>
              </a:extLst>
            </p:cNvPr>
            <p:cNvSpPr txBox="1"/>
            <p:nvPr/>
          </p:nvSpPr>
          <p:spPr>
            <a:xfrm>
              <a:off x="973618" y="2020467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k,0 ,</a:t>
              </a:r>
              <a:r>
                <a:rPr lang="en-US" sz="2400" b="1"/>
                <a:t>a</a:t>
              </a:r>
              <a:r>
                <a:rPr lang="en-US" sz="2400" b="1" baseline="-25000"/>
                <a:t>k,0</a:t>
              </a:r>
            </a:p>
            <a:p>
              <a:endParaRPr lang="en-US" sz="2400" b="1" baseline="-250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A1F1780-73A1-D550-1A8C-0D4123C3C4DA}"/>
                </a:ext>
              </a:extLst>
            </p:cNvPr>
            <p:cNvSpPr txBox="1"/>
            <p:nvPr/>
          </p:nvSpPr>
          <p:spPr>
            <a:xfrm>
              <a:off x="1204563" y="48897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k,1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683772F4-9988-2CDD-95B0-BBCACB4446C3}"/>
                </a:ext>
              </a:extLst>
            </p:cNvPr>
            <p:cNvSpPr txBox="1"/>
            <p:nvPr/>
          </p:nvSpPr>
          <p:spPr>
            <a:xfrm>
              <a:off x="2099346" y="2020467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k,1 ,</a:t>
              </a:r>
              <a:r>
                <a:rPr lang="en-US" sz="2400" b="1"/>
                <a:t>a</a:t>
              </a:r>
              <a:r>
                <a:rPr lang="en-US" sz="2400" b="1" baseline="-25000"/>
                <a:t>k,1</a:t>
              </a:r>
            </a:p>
            <a:p>
              <a:endParaRPr lang="en-US" sz="2400" b="1" baseline="-2500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A71B1FC-2AFB-6B6D-C862-946DDEFF0C48}"/>
                </a:ext>
              </a:extLst>
            </p:cNvPr>
            <p:cNvSpPr txBox="1"/>
            <p:nvPr/>
          </p:nvSpPr>
          <p:spPr>
            <a:xfrm>
              <a:off x="2099346" y="1638978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k,0 ,</a:t>
              </a:r>
              <a:r>
                <a:rPr lang="en-US" sz="2400" b="1"/>
                <a:t>a</a:t>
              </a:r>
              <a:r>
                <a:rPr lang="en-US" sz="2400" b="1" baseline="-25000"/>
                <a:t>k,0</a:t>
              </a:r>
            </a:p>
            <a:p>
              <a:endParaRPr lang="en-US" sz="2400" b="1" baseline="-25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801FE6B-239C-9C78-9060-83220071BFAA}"/>
                </a:ext>
              </a:extLst>
            </p:cNvPr>
            <p:cNvSpPr txBox="1"/>
            <p:nvPr/>
          </p:nvSpPr>
          <p:spPr>
            <a:xfrm>
              <a:off x="2267187" y="22888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EB150DE-D143-F5E4-6A08-12F5CF4081D7}"/>
                </a:ext>
              </a:extLst>
            </p:cNvPr>
            <p:cNvSpPr txBox="1"/>
            <p:nvPr/>
          </p:nvSpPr>
          <p:spPr>
            <a:xfrm>
              <a:off x="2328309" y="48897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1A9DC45-EEEA-F186-9D91-34F2D00DAEF0}"/>
                </a:ext>
              </a:extLst>
            </p:cNvPr>
            <p:cNvSpPr txBox="1"/>
            <p:nvPr/>
          </p:nvSpPr>
          <p:spPr>
            <a:xfrm>
              <a:off x="3301514" y="48897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A79B146-F05B-5F0E-29B8-6CEE14163D3B}"/>
                </a:ext>
              </a:extLst>
            </p:cNvPr>
            <p:cNvSpPr txBox="1"/>
            <p:nvPr/>
          </p:nvSpPr>
          <p:spPr>
            <a:xfrm>
              <a:off x="4549226" y="4906944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CECFDF7C-4A09-925D-921A-07F8ED040A6C}"/>
                </a:ext>
              </a:extLst>
            </p:cNvPr>
            <p:cNvSpPr txBox="1"/>
            <p:nvPr/>
          </p:nvSpPr>
          <p:spPr>
            <a:xfrm>
              <a:off x="5770652" y="4927976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k,5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21BD2BE4-A667-87F9-3BF3-87D44284DE6F}"/>
                </a:ext>
              </a:extLst>
            </p:cNvPr>
            <p:cNvSpPr txBox="1"/>
            <p:nvPr/>
          </p:nvSpPr>
          <p:spPr>
            <a:xfrm>
              <a:off x="3203422" y="2020467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k,2 ,</a:t>
              </a:r>
              <a:r>
                <a:rPr lang="en-US" sz="2400" b="1"/>
                <a:t>a</a:t>
              </a:r>
              <a:r>
                <a:rPr lang="en-US" sz="2400" b="1" baseline="-25000"/>
                <a:t>k,2</a:t>
              </a:r>
            </a:p>
            <a:p>
              <a:endParaRPr lang="en-US" sz="2400" b="1" baseline="-25000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575715B3-4D95-BEBA-FBF2-F085DADCD29E}"/>
                </a:ext>
              </a:extLst>
            </p:cNvPr>
            <p:cNvSpPr txBox="1"/>
            <p:nvPr/>
          </p:nvSpPr>
          <p:spPr>
            <a:xfrm>
              <a:off x="3203422" y="1638978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k,1 ,</a:t>
              </a:r>
              <a:r>
                <a:rPr lang="en-US" sz="2400" b="1"/>
                <a:t>a</a:t>
              </a:r>
              <a:r>
                <a:rPr lang="en-US" sz="2400" b="1" baseline="-25000"/>
                <a:t>k,1</a:t>
              </a:r>
            </a:p>
            <a:p>
              <a:endParaRPr lang="en-US" sz="2400" b="1" baseline="-2500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CC5C9CCC-8A98-E9A3-ECE5-37CBA83209F2}"/>
                </a:ext>
              </a:extLst>
            </p:cNvPr>
            <p:cNvSpPr txBox="1"/>
            <p:nvPr/>
          </p:nvSpPr>
          <p:spPr>
            <a:xfrm>
              <a:off x="3371263" y="22888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k,3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14E0731-373D-ED52-B805-379A6D2050CF}"/>
                </a:ext>
              </a:extLst>
            </p:cNvPr>
            <p:cNvSpPr txBox="1"/>
            <p:nvPr/>
          </p:nvSpPr>
          <p:spPr>
            <a:xfrm>
              <a:off x="3203422" y="1309036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k,0 ,</a:t>
              </a:r>
              <a:r>
                <a:rPr lang="en-US" sz="2400" b="1"/>
                <a:t>a</a:t>
              </a:r>
              <a:r>
                <a:rPr lang="en-US" sz="2400" b="1" baseline="-25000"/>
                <a:t>k,0</a:t>
              </a:r>
            </a:p>
            <a:p>
              <a:endParaRPr lang="en-US" sz="2400" b="1" baseline="-250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B7ED378-64D7-5529-7402-255A1EE45FF3}"/>
                </a:ext>
              </a:extLst>
            </p:cNvPr>
            <p:cNvSpPr txBox="1"/>
            <p:nvPr/>
          </p:nvSpPr>
          <p:spPr>
            <a:xfrm>
              <a:off x="4365896" y="1693365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k,2 ,</a:t>
              </a:r>
              <a:r>
                <a:rPr lang="en-US" sz="2400" b="1"/>
                <a:t>a</a:t>
              </a:r>
              <a:r>
                <a:rPr lang="en-US" sz="2400" b="1" baseline="-25000"/>
                <a:t>k,2</a:t>
              </a:r>
            </a:p>
            <a:p>
              <a:endParaRPr lang="en-US" sz="2400" b="1" baseline="-250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79340565-D747-F549-DE8A-0817637084DA}"/>
                </a:ext>
              </a:extLst>
            </p:cNvPr>
            <p:cNvSpPr txBox="1"/>
            <p:nvPr/>
          </p:nvSpPr>
          <p:spPr>
            <a:xfrm>
              <a:off x="4365896" y="1336770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k,1 ,</a:t>
              </a:r>
              <a:r>
                <a:rPr lang="en-US" sz="2400" b="1"/>
                <a:t>a</a:t>
              </a:r>
              <a:r>
                <a:rPr lang="en-US" sz="2400" b="1" baseline="-25000"/>
                <a:t>k,1</a:t>
              </a:r>
            </a:p>
            <a:p>
              <a:endParaRPr lang="en-US" sz="2400" b="1" baseline="-25000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9E9F662D-A241-C2FE-AA98-59AD58E28B4B}"/>
                </a:ext>
              </a:extLst>
            </p:cNvPr>
            <p:cNvSpPr txBox="1"/>
            <p:nvPr/>
          </p:nvSpPr>
          <p:spPr>
            <a:xfrm>
              <a:off x="4533737" y="22888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2A1B522-A01B-EF55-F1EB-6B91E1432BEC}"/>
                </a:ext>
              </a:extLst>
            </p:cNvPr>
            <p:cNvSpPr txBox="1"/>
            <p:nvPr/>
          </p:nvSpPr>
          <p:spPr>
            <a:xfrm>
              <a:off x="4365896" y="1006828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k,0 ,</a:t>
              </a:r>
              <a:r>
                <a:rPr lang="en-US" sz="2400" b="1"/>
                <a:t>a</a:t>
              </a:r>
              <a:r>
                <a:rPr lang="en-US" sz="2400" b="1" baseline="-25000"/>
                <a:t>k,0</a:t>
              </a:r>
            </a:p>
            <a:p>
              <a:endParaRPr lang="en-US" sz="2400" b="1" baseline="-250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D7CE3AF7-2807-706A-C53C-E6936BBC2101}"/>
                </a:ext>
              </a:extLst>
            </p:cNvPr>
            <p:cNvSpPr txBox="1"/>
            <p:nvPr/>
          </p:nvSpPr>
          <p:spPr>
            <a:xfrm>
              <a:off x="4365896" y="1996835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k,3 ,</a:t>
              </a:r>
              <a:r>
                <a:rPr lang="en-US" sz="2400" b="1"/>
                <a:t>a</a:t>
              </a:r>
              <a:r>
                <a:rPr lang="en-US" sz="2400" b="1" baseline="-25000"/>
                <a:t>k,3</a:t>
              </a:r>
            </a:p>
            <a:p>
              <a:endParaRPr lang="en-US" sz="2400" b="1" baseline="-2500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D535836-2907-58D8-3594-0E463E13B838}"/>
                </a:ext>
              </a:extLst>
            </p:cNvPr>
            <p:cNvSpPr txBox="1"/>
            <p:nvPr/>
          </p:nvSpPr>
          <p:spPr>
            <a:xfrm>
              <a:off x="5528069" y="1388545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k,2 ,</a:t>
              </a:r>
              <a:r>
                <a:rPr lang="en-US" sz="2400" b="1"/>
                <a:t>a</a:t>
              </a:r>
              <a:r>
                <a:rPr lang="en-US" sz="2400" b="1" baseline="-25000"/>
                <a:t>k,2</a:t>
              </a:r>
            </a:p>
            <a:p>
              <a:endParaRPr lang="en-US" sz="2400" b="1" baseline="-2500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1CEB85ED-C493-547E-3FF9-16D5103E8C82}"/>
                </a:ext>
              </a:extLst>
            </p:cNvPr>
            <p:cNvSpPr txBox="1"/>
            <p:nvPr/>
          </p:nvSpPr>
          <p:spPr>
            <a:xfrm>
              <a:off x="5528069" y="1031950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k,1 ,</a:t>
              </a:r>
              <a:r>
                <a:rPr lang="en-US" sz="2400" b="1"/>
                <a:t>a</a:t>
              </a:r>
              <a:r>
                <a:rPr lang="en-US" sz="2400" b="1" baseline="-25000"/>
                <a:t>k,1</a:t>
              </a:r>
            </a:p>
            <a:p>
              <a:endParaRPr lang="en-US" sz="2400" b="1" baseline="-25000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DBA8AC9-1394-56D2-3ED6-339569F488B8}"/>
                </a:ext>
              </a:extLst>
            </p:cNvPr>
            <p:cNvSpPr txBox="1"/>
            <p:nvPr/>
          </p:nvSpPr>
          <p:spPr>
            <a:xfrm>
              <a:off x="5695910" y="22888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k,5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8DD8F84B-59F4-522F-72F5-3BE52C1AD3FB}"/>
                </a:ext>
              </a:extLst>
            </p:cNvPr>
            <p:cNvSpPr txBox="1"/>
            <p:nvPr/>
          </p:nvSpPr>
          <p:spPr>
            <a:xfrm>
              <a:off x="5528069" y="702008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k,0 ,</a:t>
              </a:r>
              <a:r>
                <a:rPr lang="en-US" sz="2400" b="1"/>
                <a:t>a</a:t>
              </a:r>
              <a:r>
                <a:rPr lang="en-US" sz="2400" b="1" baseline="-25000"/>
                <a:t>k,0</a:t>
              </a:r>
            </a:p>
            <a:p>
              <a:endParaRPr lang="en-US" sz="2400" b="1" baseline="-2500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08AD8172-562C-70B9-0988-DAF39622522F}"/>
                </a:ext>
              </a:extLst>
            </p:cNvPr>
            <p:cNvSpPr txBox="1"/>
            <p:nvPr/>
          </p:nvSpPr>
          <p:spPr>
            <a:xfrm>
              <a:off x="5528069" y="1692015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k,3 ,</a:t>
              </a:r>
              <a:r>
                <a:rPr lang="en-US" sz="2400" b="1"/>
                <a:t>a</a:t>
              </a:r>
              <a:r>
                <a:rPr lang="en-US" sz="2400" b="1" baseline="-25000"/>
                <a:t>k,3</a:t>
              </a:r>
            </a:p>
            <a:p>
              <a:endParaRPr lang="en-US" sz="2400" b="1" baseline="-2500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8BE546F-2D18-551B-3A7A-017C04293494}"/>
                </a:ext>
              </a:extLst>
            </p:cNvPr>
            <p:cNvSpPr txBox="1"/>
            <p:nvPr/>
          </p:nvSpPr>
          <p:spPr>
            <a:xfrm>
              <a:off x="5528069" y="1996835"/>
              <a:ext cx="12495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/>
                <a:t>s</a:t>
              </a:r>
              <a:r>
                <a:rPr lang="en-US" sz="2400" b="1" baseline="-25000"/>
                <a:t>k,4 ,</a:t>
              </a:r>
              <a:r>
                <a:rPr lang="en-US" sz="2400" b="1"/>
                <a:t>a</a:t>
              </a:r>
              <a:r>
                <a:rPr lang="en-US" sz="2400" b="1" baseline="-25000"/>
                <a:t>k,4</a:t>
              </a:r>
            </a:p>
            <a:p>
              <a:endParaRPr lang="en-US" sz="2400" b="1" baseline="-25000"/>
            </a:p>
          </p:txBody>
        </p:sp>
      </p:grpSp>
      <p:sp>
        <p:nvSpPr>
          <p:cNvPr id="263" name="제목 1">
            <a:extLst>
              <a:ext uri="{FF2B5EF4-FFF2-40B4-BE49-F238E27FC236}">
                <a16:creationId xmlns:a16="http://schemas.microsoft.com/office/drawing/2014/main" id="{2921F6CE-750C-9E93-4151-593840A2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624172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9685D-5A01-33CA-91ED-C94EE1351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7D4AB-161F-3A5A-A2E4-4F9521CD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C62821-5934-8816-6B44-2C231DF4B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/>
                  <a:t>그러나 실제 시행에서 </a:t>
                </a:r>
                <a:r>
                  <a:rPr lang="en-US" altLang="ko-KR"/>
                  <a:t>interaction history </a:t>
                </a:r>
                <a:r>
                  <a:rPr lang="ko-KR" altLang="en-US"/>
                  <a:t>는 </a:t>
                </a:r>
                <a:r>
                  <a:rPr lang="en-US" altLang="ko-KR" b="1">
                    <a:solidFill>
                      <a:srgbClr val="FF0000"/>
                    </a:solidFill>
                  </a:rPr>
                  <a:t>LLM</a:t>
                </a:r>
                <a:r>
                  <a:rPr lang="ko-KR" altLang="en-US" b="1">
                    <a:solidFill>
                      <a:srgbClr val="FF0000"/>
                    </a:solidFill>
                  </a:rPr>
                  <a:t> 의 </a:t>
                </a:r>
                <a:r>
                  <a:rPr lang="en-US" altLang="ko-KR" b="1">
                    <a:solidFill>
                      <a:srgbClr val="FF0000"/>
                    </a:solidFill>
                  </a:rPr>
                  <a:t>token limit </a:t>
                </a:r>
                <a:r>
                  <a:rPr lang="ko-KR" altLang="en-US"/>
                  <a:t>을 넘길 수 있음</a:t>
                </a:r>
                <a:r>
                  <a:rPr lang="en-US" altLang="ko-KR"/>
                  <a:t>. </a:t>
                </a:r>
                <a:r>
                  <a:rPr lang="ko-KR" altLang="en-US"/>
                  <a:t>이를 해결하기 위해서 우리는 </a:t>
                </a:r>
                <a:r>
                  <a:rPr lang="en-US" altLang="ko-KR" b="1">
                    <a:solidFill>
                      <a:srgbClr val="0000FF"/>
                    </a:solidFill>
                  </a:rPr>
                  <a:t>context model </a:t>
                </a:r>
                <a:r>
                  <a:rPr lang="ko-KR" altLang="en-US"/>
                  <a:t>을 썼는데</a:t>
                </a:r>
                <a:r>
                  <a:rPr lang="en-US" altLang="ko-KR"/>
                  <a:t>, </a:t>
                </a:r>
                <a:r>
                  <a:rPr lang="ko-KR" altLang="en-US"/>
                  <a:t>이는 </a:t>
                </a:r>
                <a:r>
                  <a:rPr lang="en-US" altLang="ko-KR" b="1"/>
                  <a:t>recursively update </a:t>
                </a:r>
                <a:r>
                  <a:rPr lang="en-US" altLang="ko-KR"/>
                  <a:t>the interaction history from each agent’s perspective. (</a:t>
                </a:r>
                <a:r>
                  <a:rPr lang="ko-KR" altLang="en-US"/>
                  <a:t>단기기억</a:t>
                </a:r>
                <a:r>
                  <a:rPr lang="en-US" altLang="ko-KR"/>
                  <a:t>)</a:t>
                </a:r>
              </a:p>
              <a:p>
                <a:endParaRPr lang="en-US"/>
              </a:p>
              <a:p>
                <a:endParaRPr lang="en-US" altLang="ko-KR"/>
              </a:p>
              <a:p>
                <a:r>
                  <a:rPr lang="ko-KR" altLang="en-US"/>
                  <a:t>논문의</a:t>
                </a:r>
                <a:r>
                  <a:rPr lang="en-US" altLang="ko-KR"/>
                  <a:t> </a:t>
                </a:r>
                <a:r>
                  <a:rPr lang="ko-KR" altLang="en-US"/>
                  <a:t>식</a:t>
                </a:r>
                <a:r>
                  <a:rPr lang="en-US" altLang="ko-KR"/>
                  <a:t>:</a:t>
                </a:r>
              </a:p>
              <a:p>
                <a:r>
                  <a:rPr lang="ko-KR" altLang="en-US">
                    <a:solidFill>
                      <a:srgbClr val="FF0000"/>
                    </a:solidFill>
                  </a:rPr>
                  <a:t>그러나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>
                    <a:solidFill>
                      <a:srgbClr val="FF0000"/>
                    </a:solidFill>
                  </a:rPr>
                  <a:t>은 존재하지 않음</a:t>
                </a:r>
                <a:r>
                  <a:rPr lang="en-US" altLang="ko-KR">
                    <a:solidFill>
                      <a:srgbClr val="FF0000"/>
                    </a:solidFill>
                  </a:rPr>
                  <a:t>. N</a:t>
                </a:r>
                <a:r>
                  <a:rPr lang="ko-KR" altLang="en-US">
                    <a:solidFill>
                      <a:srgbClr val="FF0000"/>
                    </a:solidFill>
                  </a:rPr>
                  <a:t>번 전이어야 </a:t>
                </a:r>
                <a:r>
                  <a:rPr lang="en-US" altLang="ko-KR">
                    <a:solidFill>
                      <a:srgbClr val="FF0000"/>
                    </a:solidFill>
                  </a:rPr>
                  <a:t>i agent</a:t>
                </a:r>
                <a:r>
                  <a:rPr lang="ko-KR" altLang="en-US">
                    <a:solidFill>
                      <a:srgbClr val="FF0000"/>
                    </a:solidFill>
                  </a:rPr>
                  <a:t>의 </a:t>
                </a:r>
                <a:r>
                  <a:rPr lang="en-US" altLang="ko-KR">
                    <a:solidFill>
                      <a:srgbClr val="FF0000"/>
                    </a:solidFill>
                  </a:rPr>
                  <a:t>sm</a:t>
                </a:r>
                <a:r>
                  <a:rPr lang="ko-KR" altLang="en-US">
                    <a:solidFill>
                      <a:srgbClr val="FF0000"/>
                    </a:solidFill>
                  </a:rPr>
                  <a:t>이 있음</a:t>
                </a:r>
                <a:r>
                  <a:rPr lang="en-US" altLang="ko-KR">
                    <a:solidFill>
                      <a:srgbClr val="FF0000"/>
                    </a:solidFill>
                  </a:rPr>
                  <a:t>. (</a:t>
                </a:r>
                <a:r>
                  <a:rPr lang="ko-KR" altLang="en-US">
                    <a:solidFill>
                      <a:srgbClr val="FF0000"/>
                    </a:solidFill>
                  </a:rPr>
                  <a:t>논문 식 오류</a:t>
                </a:r>
                <a:r>
                  <a:rPr lang="en-US" altLang="ko-KR">
                    <a:solidFill>
                      <a:srgbClr val="FF0000"/>
                    </a:solidFill>
                  </a:rPr>
                  <a:t>)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C62821-5934-8816-6B44-2C231DF4B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C75D4-0B3F-90E7-D8B5-76E11E5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030EA1-0872-CF67-92B5-75E2FEDC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270" y="3618583"/>
            <a:ext cx="7263843" cy="593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BE896F-1DE0-49FA-AD11-BD8BA105F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557" y="4391102"/>
            <a:ext cx="7165313" cy="6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6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C4AE6-81B4-149A-B28A-22061CDE4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2D316E-6C31-1D66-AC3C-512754B7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F62E9E3-9E09-1C31-7E9B-18BA7B65A3B9}"/>
              </a:ext>
            </a:extLst>
          </p:cNvPr>
          <p:cNvGrpSpPr/>
          <p:nvPr/>
        </p:nvGrpSpPr>
        <p:grpSpPr>
          <a:xfrm>
            <a:off x="1104824" y="514985"/>
            <a:ext cx="8991676" cy="4782280"/>
            <a:chOff x="685724" y="1010285"/>
            <a:chExt cx="8991676" cy="4782280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C730EA1-449D-F046-5E91-1CFB666D13BE}"/>
                </a:ext>
              </a:extLst>
            </p:cNvPr>
            <p:cNvCxnSpPr>
              <a:cxnSpLocks/>
            </p:cNvCxnSpPr>
            <p:nvPr/>
          </p:nvCxnSpPr>
          <p:spPr>
            <a:xfrm>
              <a:off x="1916932" y="5330813"/>
              <a:ext cx="77604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4ADDF0B-EA26-9222-F0F8-441D9D3DAB4A}"/>
                </a:ext>
              </a:extLst>
            </p:cNvPr>
            <p:cNvCxnSpPr/>
            <p:nvPr/>
          </p:nvCxnSpPr>
          <p:spPr>
            <a:xfrm>
              <a:off x="2148045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65A8C00-8AA0-9972-5DE6-C246AB5AEB68}"/>
                </a:ext>
              </a:extLst>
            </p:cNvPr>
            <p:cNvCxnSpPr/>
            <p:nvPr/>
          </p:nvCxnSpPr>
          <p:spPr>
            <a:xfrm>
              <a:off x="3129120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10E5767-87B2-657E-0174-1CD12F7A0CC6}"/>
                </a:ext>
              </a:extLst>
            </p:cNvPr>
            <p:cNvCxnSpPr/>
            <p:nvPr/>
          </p:nvCxnSpPr>
          <p:spPr>
            <a:xfrm>
              <a:off x="4186395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FAF8674-BD3C-F845-9192-87D0B65B05D3}"/>
                </a:ext>
              </a:extLst>
            </p:cNvPr>
            <p:cNvCxnSpPr/>
            <p:nvPr/>
          </p:nvCxnSpPr>
          <p:spPr>
            <a:xfrm>
              <a:off x="5303293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FF7A147-0DCA-33AC-526A-298A3855DF13}"/>
                </a:ext>
              </a:extLst>
            </p:cNvPr>
            <p:cNvCxnSpPr/>
            <p:nvPr/>
          </p:nvCxnSpPr>
          <p:spPr>
            <a:xfrm>
              <a:off x="6448023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3FEE3EE-D9FB-573B-D953-E943B8A8052C}"/>
                </a:ext>
              </a:extLst>
            </p:cNvPr>
            <p:cNvCxnSpPr/>
            <p:nvPr/>
          </p:nvCxnSpPr>
          <p:spPr>
            <a:xfrm>
              <a:off x="7577919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6A4617A-2A66-8B11-D39A-6A40A54AC00B}"/>
                </a:ext>
              </a:extLst>
            </p:cNvPr>
            <p:cNvSpPr/>
            <p:nvPr/>
          </p:nvSpPr>
          <p:spPr>
            <a:xfrm>
              <a:off x="1720851" y="4637761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84589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62401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157755" y="-27268"/>
                    <a:pt x="201991" y="22129"/>
                    <a:pt x="384589" y="0"/>
                  </a:cubicBezTo>
                  <a:cubicBezTo>
                    <a:pt x="567187" y="-22129"/>
                    <a:pt x="580764" y="22086"/>
                    <a:pt x="739594" y="0"/>
                  </a:cubicBezTo>
                  <a:cubicBezTo>
                    <a:pt x="771529" y="123103"/>
                    <a:pt x="721889" y="384238"/>
                    <a:pt x="739594" y="528723"/>
                  </a:cubicBezTo>
                  <a:cubicBezTo>
                    <a:pt x="594457" y="562133"/>
                    <a:pt x="509140" y="517217"/>
                    <a:pt x="362401" y="528723"/>
                  </a:cubicBezTo>
                  <a:cubicBezTo>
                    <a:pt x="215662" y="540229"/>
                    <a:pt x="170906" y="495920"/>
                    <a:pt x="0" y="528723"/>
                  </a:cubicBezTo>
                  <a:cubicBezTo>
                    <a:pt x="-16915" y="296179"/>
                    <a:pt x="46900" y="176116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184135" y="-20916"/>
                    <a:pt x="241196" y="18884"/>
                    <a:pt x="369797" y="0"/>
                  </a:cubicBezTo>
                  <a:cubicBezTo>
                    <a:pt x="498398" y="-18884"/>
                    <a:pt x="618570" y="19286"/>
                    <a:pt x="739594" y="0"/>
                  </a:cubicBezTo>
                  <a:cubicBezTo>
                    <a:pt x="785910" y="228181"/>
                    <a:pt x="703129" y="339986"/>
                    <a:pt x="739594" y="528723"/>
                  </a:cubicBezTo>
                  <a:cubicBezTo>
                    <a:pt x="632624" y="560869"/>
                    <a:pt x="499102" y="515487"/>
                    <a:pt x="391985" y="528723"/>
                  </a:cubicBezTo>
                  <a:cubicBezTo>
                    <a:pt x="284868" y="541959"/>
                    <a:pt x="90255" y="514110"/>
                    <a:pt x="0" y="528723"/>
                  </a:cubicBezTo>
                  <a:cubicBezTo>
                    <a:pt x="-5188" y="288541"/>
                    <a:pt x="7457" y="205313"/>
                    <a:pt x="0" y="0"/>
                  </a:cubicBezTo>
                  <a:close/>
                </a:path>
              </a:pathLst>
            </a:custGeom>
            <a:solidFill>
              <a:srgbClr val="FF5353"/>
            </a:solidFill>
            <a:ln>
              <a:extLst>
                <a:ext uri="{C807C97D-BFC1-408E-A445-0C87EB9F89A2}">
                  <ask:lineSketchStyleProps xmlns:ask="http://schemas.microsoft.com/office/drawing/2018/sketchyshapes" sd="266544712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k,0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BCF65B-3646-FDD2-67DF-54665265FB95}"/>
                </a:ext>
              </a:extLst>
            </p:cNvPr>
            <p:cNvSpPr/>
            <p:nvPr/>
          </p:nvSpPr>
          <p:spPr>
            <a:xfrm>
              <a:off x="2833146" y="4637761"/>
              <a:ext cx="739592" cy="528723"/>
            </a:xfrm>
            <a:custGeom>
              <a:avLst/>
              <a:gdLst>
                <a:gd name="connsiteX0" fmla="*/ 0 w 739592"/>
                <a:gd name="connsiteY0" fmla="*/ 0 h 528723"/>
                <a:gd name="connsiteX1" fmla="*/ 355004 w 739592"/>
                <a:gd name="connsiteY1" fmla="*/ 0 h 528723"/>
                <a:gd name="connsiteX2" fmla="*/ 739592 w 739592"/>
                <a:gd name="connsiteY2" fmla="*/ 0 h 528723"/>
                <a:gd name="connsiteX3" fmla="*/ 739592 w 739592"/>
                <a:gd name="connsiteY3" fmla="*/ 528723 h 528723"/>
                <a:gd name="connsiteX4" fmla="*/ 384588 w 739592"/>
                <a:gd name="connsiteY4" fmla="*/ 528723 h 528723"/>
                <a:gd name="connsiteX5" fmla="*/ 0 w 739592"/>
                <a:gd name="connsiteY5" fmla="*/ 528723 h 528723"/>
                <a:gd name="connsiteX6" fmla="*/ 0 w 739592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2" h="528723" fill="none" extrusionOk="0">
                  <a:moveTo>
                    <a:pt x="0" y="0"/>
                  </a:moveTo>
                  <a:cubicBezTo>
                    <a:pt x="123439" y="-31582"/>
                    <a:pt x="237866" y="36017"/>
                    <a:pt x="355004" y="0"/>
                  </a:cubicBezTo>
                  <a:cubicBezTo>
                    <a:pt x="472142" y="-36017"/>
                    <a:pt x="568901" y="26017"/>
                    <a:pt x="739592" y="0"/>
                  </a:cubicBezTo>
                  <a:cubicBezTo>
                    <a:pt x="774294" y="168000"/>
                    <a:pt x="702141" y="268128"/>
                    <a:pt x="739592" y="528723"/>
                  </a:cubicBezTo>
                  <a:cubicBezTo>
                    <a:pt x="665213" y="568305"/>
                    <a:pt x="455844" y="489472"/>
                    <a:pt x="384588" y="528723"/>
                  </a:cubicBezTo>
                  <a:cubicBezTo>
                    <a:pt x="313332" y="567974"/>
                    <a:pt x="127840" y="523516"/>
                    <a:pt x="0" y="528723"/>
                  </a:cubicBezTo>
                  <a:cubicBezTo>
                    <a:pt x="-32711" y="420628"/>
                    <a:pt x="47443" y="149060"/>
                    <a:pt x="0" y="0"/>
                  </a:cubicBezTo>
                  <a:close/>
                </a:path>
                <a:path w="739592" h="528723" stroke="0" extrusionOk="0">
                  <a:moveTo>
                    <a:pt x="0" y="0"/>
                  </a:moveTo>
                  <a:cubicBezTo>
                    <a:pt x="166446" y="-33430"/>
                    <a:pt x="206602" y="31419"/>
                    <a:pt x="377192" y="0"/>
                  </a:cubicBezTo>
                  <a:cubicBezTo>
                    <a:pt x="547782" y="-31419"/>
                    <a:pt x="622343" y="9534"/>
                    <a:pt x="739592" y="0"/>
                  </a:cubicBezTo>
                  <a:cubicBezTo>
                    <a:pt x="795268" y="175465"/>
                    <a:pt x="709739" y="286460"/>
                    <a:pt x="739592" y="528723"/>
                  </a:cubicBezTo>
                  <a:cubicBezTo>
                    <a:pt x="595688" y="546702"/>
                    <a:pt x="549094" y="527122"/>
                    <a:pt x="391984" y="528723"/>
                  </a:cubicBezTo>
                  <a:cubicBezTo>
                    <a:pt x="234874" y="530324"/>
                    <a:pt x="170268" y="484925"/>
                    <a:pt x="0" y="528723"/>
                  </a:cubicBezTo>
                  <a:cubicBezTo>
                    <a:pt x="-35515" y="334536"/>
                    <a:pt x="1725" y="176375"/>
                    <a:pt x="0" y="0"/>
                  </a:cubicBezTo>
                  <a:close/>
                </a:path>
              </a:pathLst>
            </a:custGeom>
            <a:solidFill>
              <a:srgbClr val="85CBEB"/>
            </a:solidFill>
            <a:ln>
              <a:extLst>
                <a:ext uri="{C807C97D-BFC1-408E-A445-0C87EB9F89A2}">
                  <ask:lineSketchStyleProps xmlns:ask="http://schemas.microsoft.com/office/drawing/2018/sketchyshapes" sd="164257359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1</a:t>
              </a:r>
              <a:r>
                <a:rPr lang="en-US" sz="1600" b="1" baseline="-25000"/>
                <a:t>k,1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53BECCE-D29E-4C4D-B063-04947CC316D7}"/>
                </a:ext>
              </a:extLst>
            </p:cNvPr>
            <p:cNvSpPr/>
            <p:nvPr/>
          </p:nvSpPr>
          <p:spPr>
            <a:xfrm>
              <a:off x="3890421" y="4637761"/>
              <a:ext cx="739589" cy="528723"/>
            </a:xfrm>
            <a:custGeom>
              <a:avLst/>
              <a:gdLst>
                <a:gd name="connsiteX0" fmla="*/ 0 w 739589"/>
                <a:gd name="connsiteY0" fmla="*/ 0 h 528723"/>
                <a:gd name="connsiteX1" fmla="*/ 369795 w 739589"/>
                <a:gd name="connsiteY1" fmla="*/ 0 h 528723"/>
                <a:gd name="connsiteX2" fmla="*/ 739589 w 739589"/>
                <a:gd name="connsiteY2" fmla="*/ 0 h 528723"/>
                <a:gd name="connsiteX3" fmla="*/ 739589 w 739589"/>
                <a:gd name="connsiteY3" fmla="*/ 528723 h 528723"/>
                <a:gd name="connsiteX4" fmla="*/ 377190 w 739589"/>
                <a:gd name="connsiteY4" fmla="*/ 528723 h 528723"/>
                <a:gd name="connsiteX5" fmla="*/ 0 w 739589"/>
                <a:gd name="connsiteY5" fmla="*/ 528723 h 528723"/>
                <a:gd name="connsiteX6" fmla="*/ 0 w 739589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89" h="528723" fill="none" extrusionOk="0">
                  <a:moveTo>
                    <a:pt x="0" y="0"/>
                  </a:moveTo>
                  <a:cubicBezTo>
                    <a:pt x="170355" y="-12789"/>
                    <a:pt x="226946" y="20583"/>
                    <a:pt x="369795" y="0"/>
                  </a:cubicBezTo>
                  <a:cubicBezTo>
                    <a:pt x="512644" y="-20583"/>
                    <a:pt x="653822" y="22649"/>
                    <a:pt x="739589" y="0"/>
                  </a:cubicBezTo>
                  <a:cubicBezTo>
                    <a:pt x="789255" y="111830"/>
                    <a:pt x="734357" y="375263"/>
                    <a:pt x="739589" y="528723"/>
                  </a:cubicBezTo>
                  <a:cubicBezTo>
                    <a:pt x="625746" y="541827"/>
                    <a:pt x="551436" y="507390"/>
                    <a:pt x="377190" y="528723"/>
                  </a:cubicBezTo>
                  <a:cubicBezTo>
                    <a:pt x="202944" y="550056"/>
                    <a:pt x="147826" y="484967"/>
                    <a:pt x="0" y="528723"/>
                  </a:cubicBezTo>
                  <a:cubicBezTo>
                    <a:pt x="-26266" y="267772"/>
                    <a:pt x="58572" y="127701"/>
                    <a:pt x="0" y="0"/>
                  </a:cubicBezTo>
                  <a:close/>
                </a:path>
                <a:path w="739589" h="528723" stroke="0" extrusionOk="0">
                  <a:moveTo>
                    <a:pt x="0" y="0"/>
                  </a:moveTo>
                  <a:cubicBezTo>
                    <a:pt x="134523" y="-6098"/>
                    <a:pt x="244238" y="10023"/>
                    <a:pt x="384586" y="0"/>
                  </a:cubicBezTo>
                  <a:cubicBezTo>
                    <a:pt x="524934" y="-10023"/>
                    <a:pt x="628218" y="391"/>
                    <a:pt x="739589" y="0"/>
                  </a:cubicBezTo>
                  <a:cubicBezTo>
                    <a:pt x="786793" y="126220"/>
                    <a:pt x="725983" y="351340"/>
                    <a:pt x="739589" y="528723"/>
                  </a:cubicBezTo>
                  <a:cubicBezTo>
                    <a:pt x="656375" y="568944"/>
                    <a:pt x="525875" y="497286"/>
                    <a:pt x="384586" y="528723"/>
                  </a:cubicBezTo>
                  <a:cubicBezTo>
                    <a:pt x="243297" y="560160"/>
                    <a:pt x="191342" y="490515"/>
                    <a:pt x="0" y="528723"/>
                  </a:cubicBezTo>
                  <a:cubicBezTo>
                    <a:pt x="-50936" y="308922"/>
                    <a:pt x="31869" y="146297"/>
                    <a:pt x="0" y="0"/>
                  </a:cubicBezTo>
                  <a:close/>
                </a:path>
              </a:pathLst>
            </a:custGeom>
            <a:solidFill>
              <a:srgbClr val="55B333"/>
            </a:solidFill>
            <a:ln>
              <a:extLst>
                <a:ext uri="{C807C97D-BFC1-408E-A445-0C87EB9F89A2}">
                  <ask:lineSketchStyleProps xmlns:ask="http://schemas.microsoft.com/office/drawing/2018/sketchyshapes" sd="292966473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2</a:t>
              </a:r>
              <a:r>
                <a:rPr lang="en-US" sz="1600" b="1" baseline="-25000"/>
                <a:t>k,2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5A3F4D-ABC3-9862-A27A-01E1175625EE}"/>
                </a:ext>
              </a:extLst>
            </p:cNvPr>
            <p:cNvSpPr txBox="1"/>
            <p:nvPr/>
          </p:nvSpPr>
          <p:spPr>
            <a:xfrm>
              <a:off x="1659062" y="5411200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093B4C9-6EAE-3F04-7312-A45684486BE9}"/>
                </a:ext>
              </a:extLst>
            </p:cNvPr>
            <p:cNvSpPr txBox="1"/>
            <p:nvPr/>
          </p:nvSpPr>
          <p:spPr>
            <a:xfrm>
              <a:off x="2986360" y="5411200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8D481C3-9370-A59A-D624-B138636D1839}"/>
                </a:ext>
              </a:extLst>
            </p:cNvPr>
            <p:cNvSpPr txBox="1"/>
            <p:nvPr/>
          </p:nvSpPr>
          <p:spPr>
            <a:xfrm>
              <a:off x="3976960" y="5411200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3CD78E-CD07-6A11-F5DA-50F088ACD6DA}"/>
                </a:ext>
              </a:extLst>
            </p:cNvPr>
            <p:cNvSpPr txBox="1"/>
            <p:nvPr/>
          </p:nvSpPr>
          <p:spPr>
            <a:xfrm>
              <a:off x="5174606" y="5423233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79B3B0A-0BC0-A333-85E7-185540E6BBB0}"/>
                </a:ext>
              </a:extLst>
            </p:cNvPr>
            <p:cNvSpPr txBox="1"/>
            <p:nvPr/>
          </p:nvSpPr>
          <p:spPr>
            <a:xfrm>
              <a:off x="6289352" y="5390863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763EA6-03F5-E80B-CC37-5878D53703B0}"/>
                </a:ext>
              </a:extLst>
            </p:cNvPr>
            <p:cNvSpPr txBox="1"/>
            <p:nvPr/>
          </p:nvSpPr>
          <p:spPr>
            <a:xfrm>
              <a:off x="7404098" y="5390863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8A8A25-A011-7BFC-522D-EF60E384741E}"/>
                </a:ext>
              </a:extLst>
            </p:cNvPr>
            <p:cNvSpPr txBox="1"/>
            <p:nvPr/>
          </p:nvSpPr>
          <p:spPr>
            <a:xfrm>
              <a:off x="2045453" y="5411200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22ADF77-7342-8EEF-063C-63F138BEB3F1}"/>
                </a:ext>
              </a:extLst>
            </p:cNvPr>
            <p:cNvSpPr txBox="1"/>
            <p:nvPr/>
          </p:nvSpPr>
          <p:spPr>
            <a:xfrm>
              <a:off x="1279892" y="3620537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k,0 ,</a:t>
              </a:r>
              <a:r>
                <a:rPr lang="en-US" sz="2400" b="1"/>
                <a:t>s</a:t>
              </a:r>
              <a:r>
                <a:rPr lang="en-US" sz="2400" b="1" baseline="-25000"/>
                <a:t>k,0</a:t>
              </a:r>
            </a:p>
          </p:txBody>
        </p:sp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977FDB85-02E4-DA91-D1FF-688D7B9F1007}"/>
                </a:ext>
              </a:extLst>
            </p:cNvPr>
            <p:cNvSpPr/>
            <p:nvPr/>
          </p:nvSpPr>
          <p:spPr>
            <a:xfrm>
              <a:off x="1951155" y="416436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화살표: 아래쪽 159">
              <a:extLst>
                <a:ext uri="{FF2B5EF4-FFF2-40B4-BE49-F238E27FC236}">
                  <a16:creationId xmlns:a16="http://schemas.microsoft.com/office/drawing/2014/main" id="{4F9F2F98-7612-EC8B-1F63-6F945EF6CEEF}"/>
                </a:ext>
              </a:extLst>
            </p:cNvPr>
            <p:cNvSpPr/>
            <p:nvPr/>
          </p:nvSpPr>
          <p:spPr>
            <a:xfrm>
              <a:off x="3024401" y="416436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화살표: 아래쪽 160">
              <a:extLst>
                <a:ext uri="{FF2B5EF4-FFF2-40B4-BE49-F238E27FC236}">
                  <a16:creationId xmlns:a16="http://schemas.microsoft.com/office/drawing/2014/main" id="{5DAAB9E2-D0AF-6FFA-BE81-0371D90CD05C}"/>
                </a:ext>
              </a:extLst>
            </p:cNvPr>
            <p:cNvSpPr/>
            <p:nvPr/>
          </p:nvSpPr>
          <p:spPr>
            <a:xfrm>
              <a:off x="4081677" y="416436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화살표: 아래쪽 161">
              <a:extLst>
                <a:ext uri="{FF2B5EF4-FFF2-40B4-BE49-F238E27FC236}">
                  <a16:creationId xmlns:a16="http://schemas.microsoft.com/office/drawing/2014/main" id="{492DFF46-CC25-9880-5FC2-D99A2751836F}"/>
                </a:ext>
              </a:extLst>
            </p:cNvPr>
            <p:cNvSpPr/>
            <p:nvPr/>
          </p:nvSpPr>
          <p:spPr>
            <a:xfrm>
              <a:off x="5138577" y="3802182"/>
              <a:ext cx="222204" cy="755193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화살표: 아래쪽 162">
              <a:extLst>
                <a:ext uri="{FF2B5EF4-FFF2-40B4-BE49-F238E27FC236}">
                  <a16:creationId xmlns:a16="http://schemas.microsoft.com/office/drawing/2014/main" id="{27A42E98-8B56-FD6F-89ED-7E41FE6FB4E4}"/>
                </a:ext>
              </a:extLst>
            </p:cNvPr>
            <p:cNvSpPr/>
            <p:nvPr/>
          </p:nvSpPr>
          <p:spPr>
            <a:xfrm>
              <a:off x="6316540" y="3502712"/>
              <a:ext cx="209435" cy="1054663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화살표: 아래쪽 163">
              <a:extLst>
                <a:ext uri="{FF2B5EF4-FFF2-40B4-BE49-F238E27FC236}">
                  <a16:creationId xmlns:a16="http://schemas.microsoft.com/office/drawing/2014/main" id="{16A5DF31-DA6B-4E04-8112-C4A13CD22EB9}"/>
                </a:ext>
              </a:extLst>
            </p:cNvPr>
            <p:cNvSpPr/>
            <p:nvPr/>
          </p:nvSpPr>
          <p:spPr>
            <a:xfrm>
              <a:off x="7461187" y="3206682"/>
              <a:ext cx="209435" cy="1350693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14DE4D6-68EA-6D86-8B82-15C2745932AB}"/>
                </a:ext>
              </a:extLst>
            </p:cNvPr>
            <p:cNvCxnSpPr/>
            <p:nvPr/>
          </p:nvCxnSpPr>
          <p:spPr>
            <a:xfrm>
              <a:off x="8816169" y="5220282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3C34F3-B6F1-7AFE-5580-F398E96146C0}"/>
                </a:ext>
              </a:extLst>
            </p:cNvPr>
            <p:cNvSpPr txBox="1"/>
            <p:nvPr/>
          </p:nvSpPr>
          <p:spPr>
            <a:xfrm>
              <a:off x="8657052" y="5390863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ADDA84E-DBAC-383F-A118-5DC4DE7E399A}"/>
                </a:ext>
              </a:extLst>
            </p:cNvPr>
            <p:cNvSpPr/>
            <p:nvPr/>
          </p:nvSpPr>
          <p:spPr>
            <a:xfrm>
              <a:off x="4921822" y="4637761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47609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62401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97042" y="-19037"/>
                    <a:pt x="227672" y="25689"/>
                    <a:pt x="347609" y="0"/>
                  </a:cubicBezTo>
                  <a:cubicBezTo>
                    <a:pt x="467546" y="-25689"/>
                    <a:pt x="660272" y="20894"/>
                    <a:pt x="739594" y="0"/>
                  </a:cubicBezTo>
                  <a:cubicBezTo>
                    <a:pt x="785123" y="195958"/>
                    <a:pt x="680027" y="394201"/>
                    <a:pt x="739594" y="528723"/>
                  </a:cubicBezTo>
                  <a:cubicBezTo>
                    <a:pt x="582452" y="569396"/>
                    <a:pt x="529824" y="491593"/>
                    <a:pt x="362401" y="528723"/>
                  </a:cubicBezTo>
                  <a:cubicBezTo>
                    <a:pt x="194978" y="565853"/>
                    <a:pt x="175435" y="523147"/>
                    <a:pt x="0" y="528723"/>
                  </a:cubicBezTo>
                  <a:cubicBezTo>
                    <a:pt x="-41172" y="405266"/>
                    <a:pt x="26573" y="121286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99096" y="-8650"/>
                    <a:pt x="246099" y="5282"/>
                    <a:pt x="369797" y="0"/>
                  </a:cubicBezTo>
                  <a:cubicBezTo>
                    <a:pt x="493495" y="-5282"/>
                    <a:pt x="567591" y="23529"/>
                    <a:pt x="739594" y="0"/>
                  </a:cubicBezTo>
                  <a:cubicBezTo>
                    <a:pt x="759858" y="116810"/>
                    <a:pt x="691331" y="336967"/>
                    <a:pt x="739594" y="528723"/>
                  </a:cubicBezTo>
                  <a:cubicBezTo>
                    <a:pt x="608314" y="535531"/>
                    <a:pt x="488135" y="518715"/>
                    <a:pt x="377193" y="528723"/>
                  </a:cubicBezTo>
                  <a:cubicBezTo>
                    <a:pt x="266251" y="538731"/>
                    <a:pt x="137921" y="523118"/>
                    <a:pt x="0" y="528723"/>
                  </a:cubicBezTo>
                  <a:cubicBezTo>
                    <a:pt x="-27874" y="319294"/>
                    <a:pt x="8515" y="160261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extLst>
                <a:ext uri="{C807C97D-BFC1-408E-A445-0C87EB9F89A2}">
                  <ask:lineSketchStyleProps xmlns:ask="http://schemas.microsoft.com/office/drawing/2018/sketchyshapes" sd="324764880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k,3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33B5AD7-C301-21B4-AF0B-FB7BC401C5AC}"/>
                </a:ext>
              </a:extLst>
            </p:cNvPr>
            <p:cNvSpPr/>
            <p:nvPr/>
          </p:nvSpPr>
          <p:spPr>
            <a:xfrm>
              <a:off x="6034117" y="4637761"/>
              <a:ext cx="739592" cy="528723"/>
            </a:xfrm>
            <a:custGeom>
              <a:avLst/>
              <a:gdLst>
                <a:gd name="connsiteX0" fmla="*/ 0 w 739592"/>
                <a:gd name="connsiteY0" fmla="*/ 0 h 528723"/>
                <a:gd name="connsiteX1" fmla="*/ 369796 w 739592"/>
                <a:gd name="connsiteY1" fmla="*/ 0 h 528723"/>
                <a:gd name="connsiteX2" fmla="*/ 739592 w 739592"/>
                <a:gd name="connsiteY2" fmla="*/ 0 h 528723"/>
                <a:gd name="connsiteX3" fmla="*/ 739592 w 739592"/>
                <a:gd name="connsiteY3" fmla="*/ 528723 h 528723"/>
                <a:gd name="connsiteX4" fmla="*/ 384588 w 739592"/>
                <a:gd name="connsiteY4" fmla="*/ 528723 h 528723"/>
                <a:gd name="connsiteX5" fmla="*/ 0 w 739592"/>
                <a:gd name="connsiteY5" fmla="*/ 528723 h 528723"/>
                <a:gd name="connsiteX6" fmla="*/ 0 w 739592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2" h="528723" fill="none" extrusionOk="0">
                  <a:moveTo>
                    <a:pt x="0" y="0"/>
                  </a:moveTo>
                  <a:cubicBezTo>
                    <a:pt x="119838" y="-40441"/>
                    <a:pt x="188622" y="23288"/>
                    <a:pt x="369796" y="0"/>
                  </a:cubicBezTo>
                  <a:cubicBezTo>
                    <a:pt x="550970" y="-23288"/>
                    <a:pt x="557076" y="21595"/>
                    <a:pt x="739592" y="0"/>
                  </a:cubicBezTo>
                  <a:cubicBezTo>
                    <a:pt x="768899" y="233544"/>
                    <a:pt x="676980" y="324931"/>
                    <a:pt x="739592" y="528723"/>
                  </a:cubicBezTo>
                  <a:cubicBezTo>
                    <a:pt x="572844" y="566253"/>
                    <a:pt x="460555" y="510023"/>
                    <a:pt x="384588" y="528723"/>
                  </a:cubicBezTo>
                  <a:cubicBezTo>
                    <a:pt x="308621" y="547423"/>
                    <a:pt x="173483" y="485397"/>
                    <a:pt x="0" y="528723"/>
                  </a:cubicBezTo>
                  <a:cubicBezTo>
                    <a:pt x="-29937" y="382711"/>
                    <a:pt x="54137" y="232444"/>
                    <a:pt x="0" y="0"/>
                  </a:cubicBezTo>
                  <a:close/>
                </a:path>
                <a:path w="739592" h="528723" stroke="0" extrusionOk="0">
                  <a:moveTo>
                    <a:pt x="0" y="0"/>
                  </a:moveTo>
                  <a:cubicBezTo>
                    <a:pt x="89913" y="-8851"/>
                    <a:pt x="221564" y="14330"/>
                    <a:pt x="377192" y="0"/>
                  </a:cubicBezTo>
                  <a:cubicBezTo>
                    <a:pt x="532820" y="-14330"/>
                    <a:pt x="666386" y="40228"/>
                    <a:pt x="739592" y="0"/>
                  </a:cubicBezTo>
                  <a:cubicBezTo>
                    <a:pt x="799378" y="126307"/>
                    <a:pt x="684425" y="404720"/>
                    <a:pt x="739592" y="528723"/>
                  </a:cubicBezTo>
                  <a:cubicBezTo>
                    <a:pt x="641009" y="538049"/>
                    <a:pt x="447039" y="492537"/>
                    <a:pt x="362400" y="528723"/>
                  </a:cubicBezTo>
                  <a:cubicBezTo>
                    <a:pt x="277761" y="564909"/>
                    <a:pt x="133703" y="496476"/>
                    <a:pt x="0" y="528723"/>
                  </a:cubicBezTo>
                  <a:cubicBezTo>
                    <a:pt x="-59510" y="275640"/>
                    <a:pt x="24442" y="224664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23874690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1</a:t>
              </a:r>
              <a:r>
                <a:rPr lang="en-US" sz="1600" b="1" baseline="-25000"/>
                <a:t>k,4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E8798F-832E-BFB4-0F66-F97359F10BF9}"/>
                </a:ext>
              </a:extLst>
            </p:cNvPr>
            <p:cNvSpPr/>
            <p:nvPr/>
          </p:nvSpPr>
          <p:spPr>
            <a:xfrm>
              <a:off x="7232152" y="4609764"/>
              <a:ext cx="739589" cy="528723"/>
            </a:xfrm>
            <a:custGeom>
              <a:avLst/>
              <a:gdLst>
                <a:gd name="connsiteX0" fmla="*/ 0 w 739589"/>
                <a:gd name="connsiteY0" fmla="*/ 0 h 528723"/>
                <a:gd name="connsiteX1" fmla="*/ 347607 w 739589"/>
                <a:gd name="connsiteY1" fmla="*/ 0 h 528723"/>
                <a:gd name="connsiteX2" fmla="*/ 739589 w 739589"/>
                <a:gd name="connsiteY2" fmla="*/ 0 h 528723"/>
                <a:gd name="connsiteX3" fmla="*/ 739589 w 739589"/>
                <a:gd name="connsiteY3" fmla="*/ 528723 h 528723"/>
                <a:gd name="connsiteX4" fmla="*/ 384586 w 739589"/>
                <a:gd name="connsiteY4" fmla="*/ 528723 h 528723"/>
                <a:gd name="connsiteX5" fmla="*/ 0 w 739589"/>
                <a:gd name="connsiteY5" fmla="*/ 528723 h 528723"/>
                <a:gd name="connsiteX6" fmla="*/ 0 w 739589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89" h="528723" fill="none" extrusionOk="0">
                  <a:moveTo>
                    <a:pt x="0" y="0"/>
                  </a:moveTo>
                  <a:cubicBezTo>
                    <a:pt x="139195" y="-40500"/>
                    <a:pt x="238478" y="26159"/>
                    <a:pt x="347607" y="0"/>
                  </a:cubicBezTo>
                  <a:cubicBezTo>
                    <a:pt x="456736" y="-26159"/>
                    <a:pt x="657115" y="39032"/>
                    <a:pt x="739589" y="0"/>
                  </a:cubicBezTo>
                  <a:cubicBezTo>
                    <a:pt x="745244" y="141964"/>
                    <a:pt x="685881" y="383991"/>
                    <a:pt x="739589" y="528723"/>
                  </a:cubicBezTo>
                  <a:cubicBezTo>
                    <a:pt x="579321" y="539314"/>
                    <a:pt x="542205" y="515372"/>
                    <a:pt x="384586" y="528723"/>
                  </a:cubicBezTo>
                  <a:cubicBezTo>
                    <a:pt x="226967" y="542074"/>
                    <a:pt x="114188" y="527879"/>
                    <a:pt x="0" y="528723"/>
                  </a:cubicBezTo>
                  <a:cubicBezTo>
                    <a:pt x="-60046" y="282417"/>
                    <a:pt x="28336" y="222977"/>
                    <a:pt x="0" y="0"/>
                  </a:cubicBezTo>
                  <a:close/>
                </a:path>
                <a:path w="739589" h="528723" stroke="0" extrusionOk="0">
                  <a:moveTo>
                    <a:pt x="0" y="0"/>
                  </a:moveTo>
                  <a:cubicBezTo>
                    <a:pt x="118717" y="-20232"/>
                    <a:pt x="229016" y="42883"/>
                    <a:pt x="384586" y="0"/>
                  </a:cubicBezTo>
                  <a:cubicBezTo>
                    <a:pt x="540156" y="-42883"/>
                    <a:pt x="597127" y="39873"/>
                    <a:pt x="739589" y="0"/>
                  </a:cubicBezTo>
                  <a:cubicBezTo>
                    <a:pt x="792720" y="152051"/>
                    <a:pt x="728446" y="418525"/>
                    <a:pt x="739589" y="528723"/>
                  </a:cubicBezTo>
                  <a:cubicBezTo>
                    <a:pt x="579234" y="562118"/>
                    <a:pt x="473560" y="507503"/>
                    <a:pt x="384586" y="528723"/>
                  </a:cubicBezTo>
                  <a:cubicBezTo>
                    <a:pt x="295612" y="549943"/>
                    <a:pt x="133397" y="498687"/>
                    <a:pt x="0" y="528723"/>
                  </a:cubicBezTo>
                  <a:cubicBezTo>
                    <a:pt x="-50141" y="380625"/>
                    <a:pt x="54841" y="194988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6613852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2</a:t>
              </a:r>
              <a:r>
                <a:rPr lang="en-US" sz="1600" b="1" baseline="-25000"/>
                <a:t>k,5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51CD3B8-34A8-947B-DF4B-C9B4ACBBB9F2}"/>
                </a:ext>
              </a:extLst>
            </p:cNvPr>
            <p:cNvSpPr/>
            <p:nvPr/>
          </p:nvSpPr>
          <p:spPr>
            <a:xfrm>
              <a:off x="8446372" y="4637761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55005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55005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109344" y="-8644"/>
                    <a:pt x="208021" y="41154"/>
                    <a:pt x="355005" y="0"/>
                  </a:cubicBezTo>
                  <a:cubicBezTo>
                    <a:pt x="501990" y="-41154"/>
                    <a:pt x="583350" y="2132"/>
                    <a:pt x="739594" y="0"/>
                  </a:cubicBezTo>
                  <a:cubicBezTo>
                    <a:pt x="791365" y="260194"/>
                    <a:pt x="689925" y="406140"/>
                    <a:pt x="739594" y="528723"/>
                  </a:cubicBezTo>
                  <a:cubicBezTo>
                    <a:pt x="560092" y="532870"/>
                    <a:pt x="492580" y="519989"/>
                    <a:pt x="355005" y="528723"/>
                  </a:cubicBezTo>
                  <a:cubicBezTo>
                    <a:pt x="217430" y="537457"/>
                    <a:pt x="82178" y="517891"/>
                    <a:pt x="0" y="528723"/>
                  </a:cubicBezTo>
                  <a:cubicBezTo>
                    <a:pt x="-1800" y="340684"/>
                    <a:pt x="28787" y="236755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155203" y="-12221"/>
                    <a:pt x="242387" y="33688"/>
                    <a:pt x="347609" y="0"/>
                  </a:cubicBezTo>
                  <a:cubicBezTo>
                    <a:pt x="452831" y="-33688"/>
                    <a:pt x="586523" y="31683"/>
                    <a:pt x="739594" y="0"/>
                  </a:cubicBezTo>
                  <a:cubicBezTo>
                    <a:pt x="764476" y="135297"/>
                    <a:pt x="683414" y="310267"/>
                    <a:pt x="739594" y="528723"/>
                  </a:cubicBezTo>
                  <a:cubicBezTo>
                    <a:pt x="645138" y="534320"/>
                    <a:pt x="553067" y="495287"/>
                    <a:pt x="369797" y="528723"/>
                  </a:cubicBezTo>
                  <a:cubicBezTo>
                    <a:pt x="186527" y="562159"/>
                    <a:pt x="171387" y="521201"/>
                    <a:pt x="0" y="528723"/>
                  </a:cubicBezTo>
                  <a:cubicBezTo>
                    <a:pt x="-45527" y="267095"/>
                    <a:pt x="16088" y="147269"/>
                    <a:pt x="0" y="0"/>
                  </a:cubicBezTo>
                  <a:close/>
                </a:path>
              </a:pathLst>
            </a:custGeom>
            <a:solidFill>
              <a:srgbClr val="D00000"/>
            </a:solidFill>
            <a:ln>
              <a:extLst>
                <a:ext uri="{C807C97D-BFC1-408E-A445-0C87EB9F89A2}">
                  <ask:lineSketchStyleProps xmlns:ask="http://schemas.microsoft.com/office/drawing/2018/sketchyshapes" sd="398196232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BDE3A5-D6E2-F1D5-9122-B050A6D515EA}"/>
                </a:ext>
              </a:extLst>
            </p:cNvPr>
            <p:cNvSpPr txBox="1"/>
            <p:nvPr/>
          </p:nvSpPr>
          <p:spPr>
            <a:xfrm>
              <a:off x="2463440" y="3620537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k,0 ,</a:t>
              </a:r>
              <a:r>
                <a:rPr lang="en-US" sz="2400" b="1"/>
                <a:t>s</a:t>
              </a:r>
              <a:r>
                <a:rPr lang="en-US" sz="2400" b="1" baseline="-25000"/>
                <a:t>k,0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0DD12E-A1C0-E620-0C27-5A50766D9CBC}"/>
                </a:ext>
              </a:extLst>
            </p:cNvPr>
            <p:cNvSpPr txBox="1"/>
            <p:nvPr/>
          </p:nvSpPr>
          <p:spPr>
            <a:xfrm>
              <a:off x="2463440" y="3264819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k,1 ,</a:t>
              </a:r>
              <a:r>
                <a:rPr lang="en-US" sz="2400" b="1"/>
                <a:t>s</a:t>
              </a:r>
              <a:r>
                <a:rPr lang="en-US" sz="2400" b="1" baseline="-25000"/>
                <a:t>k,1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4A82D4-0AAC-A1E1-A7B5-E2EC887D47C3}"/>
                </a:ext>
              </a:extLst>
            </p:cNvPr>
            <p:cNvSpPr txBox="1"/>
            <p:nvPr/>
          </p:nvSpPr>
          <p:spPr>
            <a:xfrm>
              <a:off x="3572738" y="3620537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k,0 ,</a:t>
              </a:r>
              <a:r>
                <a:rPr lang="en-US" sz="2400" b="1"/>
                <a:t>s</a:t>
              </a:r>
              <a:r>
                <a:rPr lang="en-US" sz="2400" b="1" baseline="-25000"/>
                <a:t>k,0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A246094-DD2A-25EC-40EA-A7695A7228B5}"/>
                </a:ext>
              </a:extLst>
            </p:cNvPr>
            <p:cNvSpPr txBox="1"/>
            <p:nvPr/>
          </p:nvSpPr>
          <p:spPr>
            <a:xfrm>
              <a:off x="3572738" y="3264819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k,1 ,</a:t>
              </a:r>
              <a:r>
                <a:rPr lang="en-US" sz="2400" b="1"/>
                <a:t>s</a:t>
              </a:r>
              <a:r>
                <a:rPr lang="en-US" sz="2400" b="1" baseline="-25000"/>
                <a:t>k,1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FEBC60-1ACF-CF32-2613-12F68E8A0F90}"/>
                </a:ext>
              </a:extLst>
            </p:cNvPr>
            <p:cNvSpPr txBox="1"/>
            <p:nvPr/>
          </p:nvSpPr>
          <p:spPr>
            <a:xfrm>
              <a:off x="3572738" y="2930516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k,2 ,</a:t>
              </a:r>
              <a:r>
                <a:rPr lang="en-US" sz="2400" b="1"/>
                <a:t>s</a:t>
              </a:r>
              <a:r>
                <a:rPr lang="en-US" sz="2400" b="1" baseline="-25000"/>
                <a:t>k,2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4278F5-34A6-F258-4C5C-E668D38A0129}"/>
                </a:ext>
              </a:extLst>
            </p:cNvPr>
            <p:cNvSpPr/>
            <p:nvPr/>
          </p:nvSpPr>
          <p:spPr>
            <a:xfrm>
              <a:off x="4921822" y="2111790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77193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55005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104640" y="-33999"/>
                    <a:pt x="290739" y="32691"/>
                    <a:pt x="377193" y="0"/>
                  </a:cubicBezTo>
                  <a:cubicBezTo>
                    <a:pt x="463647" y="-32691"/>
                    <a:pt x="622504" y="27264"/>
                    <a:pt x="739594" y="0"/>
                  </a:cubicBezTo>
                  <a:cubicBezTo>
                    <a:pt x="795278" y="164123"/>
                    <a:pt x="722475" y="289102"/>
                    <a:pt x="739594" y="528723"/>
                  </a:cubicBezTo>
                  <a:cubicBezTo>
                    <a:pt x="634801" y="566941"/>
                    <a:pt x="530683" y="518108"/>
                    <a:pt x="355005" y="528723"/>
                  </a:cubicBezTo>
                  <a:cubicBezTo>
                    <a:pt x="179327" y="539338"/>
                    <a:pt x="169057" y="516240"/>
                    <a:pt x="0" y="528723"/>
                  </a:cubicBezTo>
                  <a:cubicBezTo>
                    <a:pt x="-3034" y="373633"/>
                    <a:pt x="42230" y="193785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151404" y="-23212"/>
                    <a:pt x="291080" y="16352"/>
                    <a:pt x="377193" y="0"/>
                  </a:cubicBezTo>
                  <a:cubicBezTo>
                    <a:pt x="463306" y="-16352"/>
                    <a:pt x="637876" y="29847"/>
                    <a:pt x="739594" y="0"/>
                  </a:cubicBezTo>
                  <a:cubicBezTo>
                    <a:pt x="773631" y="200023"/>
                    <a:pt x="733316" y="275734"/>
                    <a:pt x="739594" y="528723"/>
                  </a:cubicBezTo>
                  <a:cubicBezTo>
                    <a:pt x="647095" y="536617"/>
                    <a:pt x="539204" y="511091"/>
                    <a:pt x="377193" y="528723"/>
                  </a:cubicBezTo>
                  <a:cubicBezTo>
                    <a:pt x="215182" y="546355"/>
                    <a:pt x="129445" y="494364"/>
                    <a:pt x="0" y="528723"/>
                  </a:cubicBezTo>
                  <a:cubicBezTo>
                    <a:pt x="-32120" y="291984"/>
                    <a:pt x="11504" y="195409"/>
                    <a:pt x="0" y="0"/>
                  </a:cubicBezTo>
                  <a:close/>
                </a:path>
              </a:pathLst>
            </a:custGeom>
            <a:solidFill>
              <a:srgbClr val="FF5353"/>
            </a:solidFill>
            <a:ln>
              <a:extLst>
                <a:ext uri="{C807C97D-BFC1-408E-A445-0C87EB9F89A2}">
                  <ask:lineSketchStyleProps xmlns:ask="http://schemas.microsoft.com/office/drawing/2018/sketchyshapes" sd="44511709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3628CF-4C20-C430-F70F-182D0AA4B8CE}"/>
                </a:ext>
              </a:extLst>
            </p:cNvPr>
            <p:cNvSpPr txBox="1"/>
            <p:nvPr/>
          </p:nvSpPr>
          <p:spPr>
            <a:xfrm>
              <a:off x="4630010" y="3264819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k,1 ,</a:t>
              </a:r>
              <a:r>
                <a:rPr lang="en-US" sz="2400" b="1"/>
                <a:t>s</a:t>
              </a:r>
              <a:r>
                <a:rPr lang="en-US" sz="2400" b="1" baseline="-25000"/>
                <a:t>k,1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4DF5CE-50E9-9AFC-92E8-28B1F0C7F4BB}"/>
                </a:ext>
              </a:extLst>
            </p:cNvPr>
            <p:cNvSpPr txBox="1"/>
            <p:nvPr/>
          </p:nvSpPr>
          <p:spPr>
            <a:xfrm>
              <a:off x="4630010" y="2930516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k,2 ,</a:t>
              </a:r>
              <a:r>
                <a:rPr lang="en-US" sz="2400" b="1"/>
                <a:t>s</a:t>
              </a:r>
              <a:r>
                <a:rPr lang="en-US" sz="2400" b="1" baseline="-25000"/>
                <a:t>k,2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D43925E-6633-B2C7-255E-ABB551EA9354}"/>
                </a:ext>
              </a:extLst>
            </p:cNvPr>
            <p:cNvSpPr txBox="1"/>
            <p:nvPr/>
          </p:nvSpPr>
          <p:spPr>
            <a:xfrm>
              <a:off x="4630010" y="2634486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k,3 ,</a:t>
              </a:r>
              <a:r>
                <a:rPr lang="en-US" sz="2400" b="1"/>
                <a:t>s</a:t>
              </a:r>
              <a:r>
                <a:rPr lang="en-US" sz="2400" b="1" baseline="-25000"/>
                <a:t>k,3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0E03C82-FAD4-ACA3-6E0D-AED360A5664D}"/>
                </a:ext>
              </a:extLst>
            </p:cNvPr>
            <p:cNvSpPr txBox="1"/>
            <p:nvPr/>
          </p:nvSpPr>
          <p:spPr>
            <a:xfrm>
              <a:off x="5705482" y="2930516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k,2 ,</a:t>
              </a:r>
              <a:r>
                <a:rPr lang="en-US" sz="2400" b="1"/>
                <a:t>s</a:t>
              </a:r>
              <a:r>
                <a:rPr lang="en-US" sz="2400" b="1" baseline="-25000"/>
                <a:t>k,2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57F2BB-02C1-759A-9A5D-3D8B099AFAD9}"/>
                </a:ext>
              </a:extLst>
            </p:cNvPr>
            <p:cNvSpPr txBox="1"/>
            <p:nvPr/>
          </p:nvSpPr>
          <p:spPr>
            <a:xfrm>
              <a:off x="5705482" y="2634486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k,3 ,</a:t>
              </a:r>
              <a:r>
                <a:rPr lang="en-US" sz="2400" b="1"/>
                <a:t>s</a:t>
              </a:r>
              <a:r>
                <a:rPr lang="en-US" sz="2400" b="1" baseline="-25000"/>
                <a:t>k,3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8C252E-B912-DB26-53EC-3CBA8EE3F093}"/>
                </a:ext>
              </a:extLst>
            </p:cNvPr>
            <p:cNvSpPr txBox="1"/>
            <p:nvPr/>
          </p:nvSpPr>
          <p:spPr>
            <a:xfrm>
              <a:off x="5705482" y="2300183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k,4 ,</a:t>
              </a:r>
              <a:r>
                <a:rPr lang="en-US" sz="2400" b="1"/>
                <a:t>s</a:t>
              </a:r>
              <a:r>
                <a:rPr lang="en-US" sz="2400" b="1" baseline="-25000"/>
                <a:t>k,4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5027806-ED54-7D89-67F5-54F562D6D73C}"/>
                </a:ext>
              </a:extLst>
            </p:cNvPr>
            <p:cNvSpPr/>
            <p:nvPr/>
          </p:nvSpPr>
          <p:spPr>
            <a:xfrm>
              <a:off x="6024273" y="1799294"/>
              <a:ext cx="739592" cy="528723"/>
            </a:xfrm>
            <a:custGeom>
              <a:avLst/>
              <a:gdLst>
                <a:gd name="connsiteX0" fmla="*/ 0 w 739592"/>
                <a:gd name="connsiteY0" fmla="*/ 0 h 528723"/>
                <a:gd name="connsiteX1" fmla="*/ 355004 w 739592"/>
                <a:gd name="connsiteY1" fmla="*/ 0 h 528723"/>
                <a:gd name="connsiteX2" fmla="*/ 739592 w 739592"/>
                <a:gd name="connsiteY2" fmla="*/ 0 h 528723"/>
                <a:gd name="connsiteX3" fmla="*/ 739592 w 739592"/>
                <a:gd name="connsiteY3" fmla="*/ 528723 h 528723"/>
                <a:gd name="connsiteX4" fmla="*/ 355004 w 739592"/>
                <a:gd name="connsiteY4" fmla="*/ 528723 h 528723"/>
                <a:gd name="connsiteX5" fmla="*/ 0 w 739592"/>
                <a:gd name="connsiteY5" fmla="*/ 528723 h 528723"/>
                <a:gd name="connsiteX6" fmla="*/ 0 w 739592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2" h="528723" fill="none" extrusionOk="0">
                  <a:moveTo>
                    <a:pt x="0" y="0"/>
                  </a:moveTo>
                  <a:cubicBezTo>
                    <a:pt x="90710" y="-37214"/>
                    <a:pt x="267864" y="8094"/>
                    <a:pt x="355004" y="0"/>
                  </a:cubicBezTo>
                  <a:cubicBezTo>
                    <a:pt x="442144" y="-8094"/>
                    <a:pt x="577425" y="1095"/>
                    <a:pt x="739592" y="0"/>
                  </a:cubicBezTo>
                  <a:cubicBezTo>
                    <a:pt x="750775" y="196443"/>
                    <a:pt x="711684" y="334113"/>
                    <a:pt x="739592" y="528723"/>
                  </a:cubicBezTo>
                  <a:cubicBezTo>
                    <a:pt x="639900" y="562642"/>
                    <a:pt x="453932" y="490388"/>
                    <a:pt x="355004" y="528723"/>
                  </a:cubicBezTo>
                  <a:cubicBezTo>
                    <a:pt x="256076" y="567058"/>
                    <a:pt x="85892" y="492207"/>
                    <a:pt x="0" y="528723"/>
                  </a:cubicBezTo>
                  <a:cubicBezTo>
                    <a:pt x="-41588" y="386345"/>
                    <a:pt x="63411" y="172569"/>
                    <a:pt x="0" y="0"/>
                  </a:cubicBezTo>
                  <a:close/>
                </a:path>
                <a:path w="739592" h="528723" stroke="0" extrusionOk="0">
                  <a:moveTo>
                    <a:pt x="0" y="0"/>
                  </a:moveTo>
                  <a:cubicBezTo>
                    <a:pt x="133558" y="-10160"/>
                    <a:pt x="267283" y="19993"/>
                    <a:pt x="369796" y="0"/>
                  </a:cubicBezTo>
                  <a:cubicBezTo>
                    <a:pt x="472309" y="-19993"/>
                    <a:pt x="633925" y="4366"/>
                    <a:pt x="739592" y="0"/>
                  </a:cubicBezTo>
                  <a:cubicBezTo>
                    <a:pt x="775902" y="151365"/>
                    <a:pt x="725808" y="398253"/>
                    <a:pt x="739592" y="528723"/>
                  </a:cubicBezTo>
                  <a:cubicBezTo>
                    <a:pt x="623353" y="560898"/>
                    <a:pt x="482696" y="518092"/>
                    <a:pt x="362400" y="528723"/>
                  </a:cubicBezTo>
                  <a:cubicBezTo>
                    <a:pt x="242104" y="539354"/>
                    <a:pt x="161656" y="512006"/>
                    <a:pt x="0" y="528723"/>
                  </a:cubicBezTo>
                  <a:cubicBezTo>
                    <a:pt x="-37393" y="420113"/>
                    <a:pt x="13402" y="143138"/>
                    <a:pt x="0" y="0"/>
                  </a:cubicBezTo>
                  <a:close/>
                </a:path>
              </a:pathLst>
            </a:custGeom>
            <a:solidFill>
              <a:srgbClr val="85CBEB"/>
            </a:solidFill>
            <a:ln>
              <a:extLst>
                <a:ext uri="{C807C97D-BFC1-408E-A445-0C87EB9F89A2}">
                  <ask:lineSketchStyleProps xmlns:ask="http://schemas.microsoft.com/office/drawing/2018/sketchyshapes" sd="946957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1</a:t>
              </a:r>
              <a:r>
                <a:rPr lang="en-US" sz="1600" b="1" baseline="-25000"/>
                <a:t>k,1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6FA2A6F-C6AA-A0C1-9C67-16AEDF46DBB7}"/>
                </a:ext>
              </a:extLst>
            </p:cNvPr>
            <p:cNvSpPr txBox="1"/>
            <p:nvPr/>
          </p:nvSpPr>
          <p:spPr>
            <a:xfrm>
              <a:off x="6906656" y="2634486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k,3 ,</a:t>
              </a:r>
              <a:r>
                <a:rPr lang="en-US" sz="2400" b="1"/>
                <a:t>s</a:t>
              </a:r>
              <a:r>
                <a:rPr lang="en-US" sz="2400" b="1" baseline="-25000"/>
                <a:t>k,3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4E07AE-BC33-48A6-ECB4-487844854D5F}"/>
                </a:ext>
              </a:extLst>
            </p:cNvPr>
            <p:cNvSpPr txBox="1"/>
            <p:nvPr/>
          </p:nvSpPr>
          <p:spPr>
            <a:xfrm>
              <a:off x="6906656" y="2300183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k,4 ,</a:t>
              </a:r>
              <a:r>
                <a:rPr lang="en-US" sz="2400" b="1"/>
                <a:t>s</a:t>
              </a:r>
              <a:r>
                <a:rPr lang="en-US" sz="2400" b="1" baseline="-25000"/>
                <a:t>k,4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30442A-9F5A-3206-15FD-B63B8C84F025}"/>
                </a:ext>
              </a:extLst>
            </p:cNvPr>
            <p:cNvSpPr txBox="1"/>
            <p:nvPr/>
          </p:nvSpPr>
          <p:spPr>
            <a:xfrm>
              <a:off x="6906656" y="1985017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k,5 ,</a:t>
              </a:r>
              <a:r>
                <a:rPr lang="en-US" sz="2400" b="1"/>
                <a:t>s</a:t>
              </a:r>
              <a:r>
                <a:rPr lang="en-US" sz="2400" b="1" baseline="-25000"/>
                <a:t>k,5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ACFC553-8BC4-2F3A-24C7-12A6E5C44141}"/>
                </a:ext>
              </a:extLst>
            </p:cNvPr>
            <p:cNvSpPr/>
            <p:nvPr/>
          </p:nvSpPr>
          <p:spPr>
            <a:xfrm>
              <a:off x="7225450" y="1481457"/>
              <a:ext cx="739589" cy="528723"/>
            </a:xfrm>
            <a:custGeom>
              <a:avLst/>
              <a:gdLst>
                <a:gd name="connsiteX0" fmla="*/ 0 w 739589"/>
                <a:gd name="connsiteY0" fmla="*/ 0 h 528723"/>
                <a:gd name="connsiteX1" fmla="*/ 377190 w 739589"/>
                <a:gd name="connsiteY1" fmla="*/ 0 h 528723"/>
                <a:gd name="connsiteX2" fmla="*/ 739589 w 739589"/>
                <a:gd name="connsiteY2" fmla="*/ 0 h 528723"/>
                <a:gd name="connsiteX3" fmla="*/ 739589 w 739589"/>
                <a:gd name="connsiteY3" fmla="*/ 528723 h 528723"/>
                <a:gd name="connsiteX4" fmla="*/ 362399 w 739589"/>
                <a:gd name="connsiteY4" fmla="*/ 528723 h 528723"/>
                <a:gd name="connsiteX5" fmla="*/ 0 w 739589"/>
                <a:gd name="connsiteY5" fmla="*/ 528723 h 528723"/>
                <a:gd name="connsiteX6" fmla="*/ 0 w 739589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89" h="528723" fill="none" extrusionOk="0">
                  <a:moveTo>
                    <a:pt x="0" y="0"/>
                  </a:moveTo>
                  <a:cubicBezTo>
                    <a:pt x="153578" y="-20561"/>
                    <a:pt x="209093" y="31620"/>
                    <a:pt x="377190" y="0"/>
                  </a:cubicBezTo>
                  <a:cubicBezTo>
                    <a:pt x="545287" y="-31620"/>
                    <a:pt x="638468" y="14765"/>
                    <a:pt x="739589" y="0"/>
                  </a:cubicBezTo>
                  <a:cubicBezTo>
                    <a:pt x="778620" y="116880"/>
                    <a:pt x="699413" y="316283"/>
                    <a:pt x="739589" y="528723"/>
                  </a:cubicBezTo>
                  <a:cubicBezTo>
                    <a:pt x="569976" y="534370"/>
                    <a:pt x="502035" y="523944"/>
                    <a:pt x="362399" y="528723"/>
                  </a:cubicBezTo>
                  <a:cubicBezTo>
                    <a:pt x="222763" y="533502"/>
                    <a:pt x="174743" y="500195"/>
                    <a:pt x="0" y="528723"/>
                  </a:cubicBezTo>
                  <a:cubicBezTo>
                    <a:pt x="-5268" y="314978"/>
                    <a:pt x="53126" y="251919"/>
                    <a:pt x="0" y="0"/>
                  </a:cubicBezTo>
                  <a:close/>
                </a:path>
                <a:path w="739589" h="528723" stroke="0" extrusionOk="0">
                  <a:moveTo>
                    <a:pt x="0" y="0"/>
                  </a:moveTo>
                  <a:cubicBezTo>
                    <a:pt x="109445" y="-27903"/>
                    <a:pt x="274364" y="19647"/>
                    <a:pt x="355003" y="0"/>
                  </a:cubicBezTo>
                  <a:cubicBezTo>
                    <a:pt x="435642" y="-19647"/>
                    <a:pt x="615510" y="22872"/>
                    <a:pt x="739589" y="0"/>
                  </a:cubicBezTo>
                  <a:cubicBezTo>
                    <a:pt x="773338" y="201775"/>
                    <a:pt x="708028" y="354008"/>
                    <a:pt x="739589" y="528723"/>
                  </a:cubicBezTo>
                  <a:cubicBezTo>
                    <a:pt x="640126" y="536609"/>
                    <a:pt x="503345" y="496655"/>
                    <a:pt x="362399" y="528723"/>
                  </a:cubicBezTo>
                  <a:cubicBezTo>
                    <a:pt x="221453" y="560791"/>
                    <a:pt x="97904" y="527813"/>
                    <a:pt x="0" y="528723"/>
                  </a:cubicBezTo>
                  <a:cubicBezTo>
                    <a:pt x="-39467" y="338050"/>
                    <a:pt x="54279" y="242513"/>
                    <a:pt x="0" y="0"/>
                  </a:cubicBezTo>
                  <a:close/>
                </a:path>
              </a:pathLst>
            </a:custGeom>
            <a:solidFill>
              <a:srgbClr val="55B333"/>
            </a:solidFill>
            <a:ln>
              <a:extLst>
                <a:ext uri="{C807C97D-BFC1-408E-A445-0C87EB9F89A2}">
                  <ask:lineSketchStyleProps xmlns:ask="http://schemas.microsoft.com/office/drawing/2018/sketchyshapes" sd="337660280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2</a:t>
              </a:r>
              <a:r>
                <a:rPr lang="en-US" sz="1600" b="1" baseline="-25000"/>
                <a:t>k,2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BB327D-FAFA-FB59-714E-2826142ABCC8}"/>
                </a:ext>
              </a:extLst>
            </p:cNvPr>
            <p:cNvSpPr txBox="1"/>
            <p:nvPr/>
          </p:nvSpPr>
          <p:spPr>
            <a:xfrm>
              <a:off x="8073178" y="2300183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k,4 ,</a:t>
              </a:r>
              <a:r>
                <a:rPr lang="en-US" sz="2400" b="1"/>
                <a:t>s</a:t>
              </a:r>
              <a:r>
                <a:rPr lang="en-US" sz="2400" b="1" baseline="-25000"/>
                <a:t>k,4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2CEADB1-EED4-046B-40CC-B133854980B0}"/>
                </a:ext>
              </a:extLst>
            </p:cNvPr>
            <p:cNvSpPr txBox="1"/>
            <p:nvPr/>
          </p:nvSpPr>
          <p:spPr>
            <a:xfrm>
              <a:off x="8073178" y="1985017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k,5 ,</a:t>
              </a:r>
              <a:r>
                <a:rPr lang="en-US" sz="2400" b="1"/>
                <a:t>s</a:t>
              </a:r>
              <a:r>
                <a:rPr lang="en-US" sz="2400" b="1" baseline="-25000"/>
                <a:t>k,5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BF4514-66E5-7B84-39B9-EC2A13C24EFF}"/>
                </a:ext>
              </a:extLst>
            </p:cNvPr>
            <p:cNvSpPr txBox="1"/>
            <p:nvPr/>
          </p:nvSpPr>
          <p:spPr>
            <a:xfrm>
              <a:off x="8073178" y="1643911"/>
              <a:ext cx="1342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/>
                <a:t>a</a:t>
              </a:r>
              <a:r>
                <a:rPr lang="en-US" sz="2400" b="1" baseline="-25000"/>
                <a:t>k,6 ,</a:t>
              </a:r>
              <a:r>
                <a:rPr lang="en-US" sz="2400" b="1"/>
                <a:t>s</a:t>
              </a:r>
              <a:r>
                <a:rPr lang="en-US" sz="2400" b="1" baseline="-25000"/>
                <a:t>k,6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78194AF-8A8E-8394-6B77-9C047B7728CF}"/>
                </a:ext>
              </a:extLst>
            </p:cNvPr>
            <p:cNvSpPr/>
            <p:nvPr/>
          </p:nvSpPr>
          <p:spPr>
            <a:xfrm>
              <a:off x="8391972" y="1010285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69797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55005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102478" y="-42003"/>
                    <a:pt x="197828" y="4089"/>
                    <a:pt x="369797" y="0"/>
                  </a:cubicBezTo>
                  <a:cubicBezTo>
                    <a:pt x="541766" y="-4089"/>
                    <a:pt x="576024" y="17097"/>
                    <a:pt x="739594" y="0"/>
                  </a:cubicBezTo>
                  <a:cubicBezTo>
                    <a:pt x="753592" y="147264"/>
                    <a:pt x="733085" y="292045"/>
                    <a:pt x="739594" y="528723"/>
                  </a:cubicBezTo>
                  <a:cubicBezTo>
                    <a:pt x="553517" y="553202"/>
                    <a:pt x="524479" y="495461"/>
                    <a:pt x="355005" y="528723"/>
                  </a:cubicBezTo>
                  <a:cubicBezTo>
                    <a:pt x="185531" y="561985"/>
                    <a:pt x="84767" y="527367"/>
                    <a:pt x="0" y="528723"/>
                  </a:cubicBezTo>
                  <a:cubicBezTo>
                    <a:pt x="-28249" y="379745"/>
                    <a:pt x="48898" y="192419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144150" y="-22292"/>
                    <a:pt x="289128" y="12946"/>
                    <a:pt x="384589" y="0"/>
                  </a:cubicBezTo>
                  <a:cubicBezTo>
                    <a:pt x="480050" y="-12946"/>
                    <a:pt x="634267" y="25102"/>
                    <a:pt x="739594" y="0"/>
                  </a:cubicBezTo>
                  <a:cubicBezTo>
                    <a:pt x="759884" y="130372"/>
                    <a:pt x="726736" y="400146"/>
                    <a:pt x="739594" y="528723"/>
                  </a:cubicBezTo>
                  <a:cubicBezTo>
                    <a:pt x="566208" y="567834"/>
                    <a:pt x="520309" y="513992"/>
                    <a:pt x="369797" y="528723"/>
                  </a:cubicBezTo>
                  <a:cubicBezTo>
                    <a:pt x="219285" y="543454"/>
                    <a:pt x="144574" y="502551"/>
                    <a:pt x="0" y="528723"/>
                  </a:cubicBezTo>
                  <a:cubicBezTo>
                    <a:pt x="-13794" y="281745"/>
                    <a:pt x="5946" y="238846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extLst>
                <a:ext uri="{C807C97D-BFC1-408E-A445-0C87EB9F89A2}">
                  <ask:lineSketchStyleProps xmlns:ask="http://schemas.microsoft.com/office/drawing/2018/sketchyshapes" sd="205244444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k,3</a:t>
              </a:r>
            </a:p>
          </p:txBody>
        </p:sp>
        <p:sp>
          <p:nvSpPr>
            <p:cNvPr id="58" name="화살표: 아래로 구부러짐 57">
              <a:extLst>
                <a:ext uri="{FF2B5EF4-FFF2-40B4-BE49-F238E27FC236}">
                  <a16:creationId xmlns:a16="http://schemas.microsoft.com/office/drawing/2014/main" id="{30C1B5A9-E17B-9BB2-C30E-EC5C01D30B14}"/>
                </a:ext>
              </a:extLst>
            </p:cNvPr>
            <p:cNvSpPr/>
            <p:nvPr/>
          </p:nvSpPr>
          <p:spPr>
            <a:xfrm rot="19108000">
              <a:off x="685724" y="2409460"/>
              <a:ext cx="4795265" cy="1252707"/>
            </a:xfrm>
            <a:prstGeom prst="curvedDownArrow">
              <a:avLst/>
            </a:prstGeom>
            <a:solidFill>
              <a:srgbClr val="777777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화살표: 아래로 구부러짐 58">
              <a:extLst>
                <a:ext uri="{FF2B5EF4-FFF2-40B4-BE49-F238E27FC236}">
                  <a16:creationId xmlns:a16="http://schemas.microsoft.com/office/drawing/2014/main" id="{21E86397-6686-07C1-467C-F8685F42995C}"/>
                </a:ext>
              </a:extLst>
            </p:cNvPr>
            <p:cNvSpPr/>
            <p:nvPr/>
          </p:nvSpPr>
          <p:spPr>
            <a:xfrm rot="19108000">
              <a:off x="1755393" y="2217135"/>
              <a:ext cx="4795265" cy="1252707"/>
            </a:xfrm>
            <a:prstGeom prst="curvedDownArrow">
              <a:avLst/>
            </a:prstGeom>
            <a:solidFill>
              <a:srgbClr val="777777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화살표: 아래로 구부러짐 59">
              <a:extLst>
                <a:ext uri="{FF2B5EF4-FFF2-40B4-BE49-F238E27FC236}">
                  <a16:creationId xmlns:a16="http://schemas.microsoft.com/office/drawing/2014/main" id="{0C0EFCFE-22BC-32EB-4AE8-02D733222E5A}"/>
                </a:ext>
              </a:extLst>
            </p:cNvPr>
            <p:cNvSpPr/>
            <p:nvPr/>
          </p:nvSpPr>
          <p:spPr>
            <a:xfrm rot="19108000">
              <a:off x="2829716" y="1988139"/>
              <a:ext cx="5091797" cy="1340077"/>
            </a:xfrm>
            <a:prstGeom prst="curvedDownArrow">
              <a:avLst/>
            </a:prstGeom>
            <a:solidFill>
              <a:srgbClr val="777777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" name="화살표: 아래로 구부러짐 60">
              <a:extLst>
                <a:ext uri="{FF2B5EF4-FFF2-40B4-BE49-F238E27FC236}">
                  <a16:creationId xmlns:a16="http://schemas.microsoft.com/office/drawing/2014/main" id="{FA6E82B7-3EB9-E235-5BD5-0076E546D3BB}"/>
                </a:ext>
              </a:extLst>
            </p:cNvPr>
            <p:cNvSpPr/>
            <p:nvPr/>
          </p:nvSpPr>
          <p:spPr>
            <a:xfrm rot="19108000">
              <a:off x="3771837" y="1719557"/>
              <a:ext cx="5518364" cy="1340077"/>
            </a:xfrm>
            <a:prstGeom prst="curvedDownArrow">
              <a:avLst/>
            </a:prstGeom>
            <a:solidFill>
              <a:srgbClr val="777777">
                <a:alpha val="47843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화살표: 아래쪽 61">
              <a:extLst>
                <a:ext uri="{FF2B5EF4-FFF2-40B4-BE49-F238E27FC236}">
                  <a16:creationId xmlns:a16="http://schemas.microsoft.com/office/drawing/2014/main" id="{BBE67EC0-F949-576A-025C-B1C31AE757E3}"/>
                </a:ext>
              </a:extLst>
            </p:cNvPr>
            <p:cNvSpPr/>
            <p:nvPr/>
          </p:nvSpPr>
          <p:spPr>
            <a:xfrm>
              <a:off x="8711451" y="2872379"/>
              <a:ext cx="232523" cy="1684996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5D6D4EFB-6EA4-A226-4049-C3357D973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35" y="5503582"/>
            <a:ext cx="9220052" cy="752867"/>
          </a:xfrm>
          <a:prstGeom prst="rect">
            <a:avLst/>
          </a:prstGeom>
        </p:spPr>
      </p:pic>
      <p:sp>
        <p:nvSpPr>
          <p:cNvPr id="65" name="제목 1">
            <a:extLst>
              <a:ext uri="{FF2B5EF4-FFF2-40B4-BE49-F238E27FC236}">
                <a16:creationId xmlns:a16="http://schemas.microsoft.com/office/drawing/2014/main" id="{9BB73DCE-2139-BE20-3676-C7040009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721004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627DE-EBB9-F85B-E325-8E3F8318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992C7-ACA2-AE95-66B0-64131CBB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A57D2ED-2B49-A273-730A-57405BBD2822}"/>
              </a:ext>
            </a:extLst>
          </p:cNvPr>
          <p:cNvGrpSpPr/>
          <p:nvPr/>
        </p:nvGrpSpPr>
        <p:grpSpPr>
          <a:xfrm>
            <a:off x="2479854" y="1593309"/>
            <a:ext cx="7576217" cy="3671381"/>
            <a:chOff x="2582987" y="1741715"/>
            <a:chExt cx="7576217" cy="367138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AA2EC48E-3133-C0D4-6021-F6BC8B74B684}"/>
                </a:ext>
              </a:extLst>
            </p:cNvPr>
            <p:cNvCxnSpPr>
              <a:cxnSpLocks/>
            </p:cNvCxnSpPr>
            <p:nvPr/>
          </p:nvCxnSpPr>
          <p:spPr>
            <a:xfrm>
              <a:off x="2840857" y="4083038"/>
              <a:ext cx="71209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C3590D3-00F5-09BB-F677-9FAE2DAAB0AE}"/>
                </a:ext>
              </a:extLst>
            </p:cNvPr>
            <p:cNvCxnSpPr>
              <a:cxnSpLocks/>
            </p:cNvCxnSpPr>
            <p:nvPr/>
          </p:nvCxnSpPr>
          <p:spPr>
            <a:xfrm>
              <a:off x="3071970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8F83177-6515-5E1B-3060-CAF714A926D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045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21933D6-C89B-4631-740F-F4F8D3CED215}"/>
                </a:ext>
              </a:extLst>
            </p:cNvPr>
            <p:cNvCxnSpPr>
              <a:cxnSpLocks/>
            </p:cNvCxnSpPr>
            <p:nvPr/>
          </p:nvCxnSpPr>
          <p:spPr>
            <a:xfrm>
              <a:off x="5110320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E581849-8138-EBB8-B10B-3E31CCBBE18C}"/>
                </a:ext>
              </a:extLst>
            </p:cNvPr>
            <p:cNvCxnSpPr>
              <a:cxnSpLocks/>
            </p:cNvCxnSpPr>
            <p:nvPr/>
          </p:nvCxnSpPr>
          <p:spPr>
            <a:xfrm>
              <a:off x="6129495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A437F73-BFF1-0BA5-966B-709C4710AB74}"/>
                </a:ext>
              </a:extLst>
            </p:cNvPr>
            <p:cNvCxnSpPr>
              <a:cxnSpLocks/>
            </p:cNvCxnSpPr>
            <p:nvPr/>
          </p:nvCxnSpPr>
          <p:spPr>
            <a:xfrm>
              <a:off x="7371948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FEC7561F-50E2-F1D3-E9AB-DEA2D822639C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44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0FA6894-E6C3-0C16-17E1-2F3C7E5E3335}"/>
                </a:ext>
              </a:extLst>
            </p:cNvPr>
            <p:cNvSpPr/>
            <p:nvPr/>
          </p:nvSpPr>
          <p:spPr>
            <a:xfrm>
              <a:off x="2792423" y="3389986"/>
              <a:ext cx="591947" cy="5287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agent0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E49295-F0A1-C440-8755-0D0C90142303}"/>
                </a:ext>
              </a:extLst>
            </p:cNvPr>
            <p:cNvSpPr/>
            <p:nvPr/>
          </p:nvSpPr>
          <p:spPr>
            <a:xfrm>
              <a:off x="3757071" y="3389986"/>
              <a:ext cx="591947" cy="5287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agent1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0372E84-2D84-00B9-3301-82EF3F9E982F}"/>
                </a:ext>
              </a:extLst>
            </p:cNvPr>
            <p:cNvSpPr/>
            <p:nvPr/>
          </p:nvSpPr>
          <p:spPr>
            <a:xfrm>
              <a:off x="4814346" y="3389986"/>
              <a:ext cx="591947" cy="5287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106CF4-1D55-64C0-1B69-238A8EDF409C}"/>
                </a:ext>
              </a:extLst>
            </p:cNvPr>
            <p:cNvSpPr txBox="1"/>
            <p:nvPr/>
          </p:nvSpPr>
          <p:spPr>
            <a:xfrm>
              <a:off x="2582987" y="41634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EE2A3E-E710-B084-1C66-A97FAAA3262F}"/>
                </a:ext>
              </a:extLst>
            </p:cNvPr>
            <p:cNvSpPr txBox="1"/>
            <p:nvPr/>
          </p:nvSpPr>
          <p:spPr>
            <a:xfrm>
              <a:off x="3910285" y="41634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66CE41-B4E1-3F61-F032-538B880D72FA}"/>
                </a:ext>
              </a:extLst>
            </p:cNvPr>
            <p:cNvSpPr txBox="1"/>
            <p:nvPr/>
          </p:nvSpPr>
          <p:spPr>
            <a:xfrm>
              <a:off x="4900885" y="41634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544D53-B1AD-8FF9-6EB0-4EBD387A7023}"/>
                </a:ext>
              </a:extLst>
            </p:cNvPr>
            <p:cNvSpPr txBox="1"/>
            <p:nvPr/>
          </p:nvSpPr>
          <p:spPr>
            <a:xfrm>
              <a:off x="6038181" y="41634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ED4C4F-7646-8BB4-D563-0D755D1F2E5D}"/>
                </a:ext>
              </a:extLst>
            </p:cNvPr>
            <p:cNvSpPr txBox="1"/>
            <p:nvPr/>
          </p:nvSpPr>
          <p:spPr>
            <a:xfrm>
              <a:off x="7213277" y="4143088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60CC1C-A13C-E9C8-AF0E-A5420316C19E}"/>
                </a:ext>
              </a:extLst>
            </p:cNvPr>
            <p:cNvSpPr txBox="1"/>
            <p:nvPr/>
          </p:nvSpPr>
          <p:spPr>
            <a:xfrm>
              <a:off x="8328023" y="4143088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E1DC444-9CAB-C875-5838-2DB834BDD28E}"/>
                </a:ext>
              </a:extLst>
            </p:cNvPr>
            <p:cNvSpPr/>
            <p:nvPr/>
          </p:nvSpPr>
          <p:spPr>
            <a:xfrm>
              <a:off x="5844798" y="3389986"/>
              <a:ext cx="591947" cy="5287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agent0</a:t>
              </a: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75587B2-2E09-C199-4857-9EE0846D563B}"/>
                </a:ext>
              </a:extLst>
            </p:cNvPr>
            <p:cNvSpPr/>
            <p:nvPr/>
          </p:nvSpPr>
          <p:spPr>
            <a:xfrm>
              <a:off x="7059547" y="3389986"/>
              <a:ext cx="591947" cy="5287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agent1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7CD53A23-D64A-1FD0-FFC0-402066C557A0}"/>
                </a:ext>
              </a:extLst>
            </p:cNvPr>
            <p:cNvSpPr/>
            <p:nvPr/>
          </p:nvSpPr>
          <p:spPr>
            <a:xfrm>
              <a:off x="8187223" y="3389986"/>
              <a:ext cx="591947" cy="5287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2A93AD-55E7-D021-5A2D-C96EFA2F60ED}"/>
                </a:ext>
              </a:extLst>
            </p:cNvPr>
            <p:cNvSpPr txBox="1"/>
            <p:nvPr/>
          </p:nvSpPr>
          <p:spPr>
            <a:xfrm>
              <a:off x="2969378" y="4163425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D04CCAB-B021-2047-C77A-C4E0D36A6DA0}"/>
                </a:ext>
              </a:extLst>
            </p:cNvPr>
            <p:cNvSpPr txBox="1"/>
            <p:nvPr/>
          </p:nvSpPr>
          <p:spPr>
            <a:xfrm>
              <a:off x="2694549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k,0</a:t>
              </a:r>
            </a:p>
          </p:txBody>
        </p:sp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EEB1ACE4-872F-6211-28BE-6C7E25120B70}"/>
                </a:ext>
              </a:extLst>
            </p:cNvPr>
            <p:cNvSpPr/>
            <p:nvPr/>
          </p:nvSpPr>
          <p:spPr>
            <a:xfrm>
              <a:off x="2969378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2DB2EFB-03B6-8783-5B4D-836435CECB56}"/>
                </a:ext>
              </a:extLst>
            </p:cNvPr>
            <p:cNvSpPr txBox="1"/>
            <p:nvPr/>
          </p:nvSpPr>
          <p:spPr>
            <a:xfrm>
              <a:off x="2694549" y="48516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k,0</a:t>
              </a:r>
            </a:p>
          </p:txBody>
        </p:sp>
        <p:sp>
          <p:nvSpPr>
            <p:cNvPr id="117" name="화살표: 아래쪽 116">
              <a:extLst>
                <a:ext uri="{FF2B5EF4-FFF2-40B4-BE49-F238E27FC236}">
                  <a16:creationId xmlns:a16="http://schemas.microsoft.com/office/drawing/2014/main" id="{BF1EF206-5789-95F4-E193-BFD9D4EFD987}"/>
                </a:ext>
              </a:extLst>
            </p:cNvPr>
            <p:cNvSpPr/>
            <p:nvPr/>
          </p:nvSpPr>
          <p:spPr>
            <a:xfrm>
              <a:off x="2969378" y="4536564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화살표: 아래쪽 159">
              <a:extLst>
                <a:ext uri="{FF2B5EF4-FFF2-40B4-BE49-F238E27FC236}">
                  <a16:creationId xmlns:a16="http://schemas.microsoft.com/office/drawing/2014/main" id="{0C3432DB-55D3-C65F-443B-3C7862F8C54A}"/>
                </a:ext>
              </a:extLst>
            </p:cNvPr>
            <p:cNvSpPr/>
            <p:nvPr/>
          </p:nvSpPr>
          <p:spPr>
            <a:xfrm>
              <a:off x="3948326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화살표: 아래쪽 160">
              <a:extLst>
                <a:ext uri="{FF2B5EF4-FFF2-40B4-BE49-F238E27FC236}">
                  <a16:creationId xmlns:a16="http://schemas.microsoft.com/office/drawing/2014/main" id="{A27FD51A-A04A-DC38-1C5D-9B0B6601A375}"/>
                </a:ext>
              </a:extLst>
            </p:cNvPr>
            <p:cNvSpPr/>
            <p:nvPr/>
          </p:nvSpPr>
          <p:spPr>
            <a:xfrm>
              <a:off x="5005602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화살표: 아래쪽 161">
              <a:extLst>
                <a:ext uri="{FF2B5EF4-FFF2-40B4-BE49-F238E27FC236}">
                  <a16:creationId xmlns:a16="http://schemas.microsoft.com/office/drawing/2014/main" id="{631BE16D-7706-D0DF-6301-8CE45ACA3F7F}"/>
                </a:ext>
              </a:extLst>
            </p:cNvPr>
            <p:cNvSpPr/>
            <p:nvPr/>
          </p:nvSpPr>
          <p:spPr>
            <a:xfrm>
              <a:off x="6062502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화살표: 아래쪽 162">
              <a:extLst>
                <a:ext uri="{FF2B5EF4-FFF2-40B4-BE49-F238E27FC236}">
                  <a16:creationId xmlns:a16="http://schemas.microsoft.com/office/drawing/2014/main" id="{80CD8214-029C-C1CA-971B-3BACBA1698FE}"/>
                </a:ext>
              </a:extLst>
            </p:cNvPr>
            <p:cNvSpPr/>
            <p:nvPr/>
          </p:nvSpPr>
          <p:spPr>
            <a:xfrm>
              <a:off x="7240465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화살표: 아래쪽 163">
              <a:extLst>
                <a:ext uri="{FF2B5EF4-FFF2-40B4-BE49-F238E27FC236}">
                  <a16:creationId xmlns:a16="http://schemas.microsoft.com/office/drawing/2014/main" id="{098CE00C-BEFB-BECB-2747-0D0BBC02F5A2}"/>
                </a:ext>
              </a:extLst>
            </p:cNvPr>
            <p:cNvSpPr/>
            <p:nvPr/>
          </p:nvSpPr>
          <p:spPr>
            <a:xfrm>
              <a:off x="8385112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화살표: 아래쪽 166">
              <a:extLst>
                <a:ext uri="{FF2B5EF4-FFF2-40B4-BE49-F238E27FC236}">
                  <a16:creationId xmlns:a16="http://schemas.microsoft.com/office/drawing/2014/main" id="{FB38179D-EAEB-EA56-7649-80CDCBEAF69D}"/>
                </a:ext>
              </a:extLst>
            </p:cNvPr>
            <p:cNvSpPr/>
            <p:nvPr/>
          </p:nvSpPr>
          <p:spPr>
            <a:xfrm>
              <a:off x="3948326" y="453275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화살표: 아래쪽 167">
              <a:extLst>
                <a:ext uri="{FF2B5EF4-FFF2-40B4-BE49-F238E27FC236}">
                  <a16:creationId xmlns:a16="http://schemas.microsoft.com/office/drawing/2014/main" id="{C75C2B09-76A9-B3C7-2850-857263F7EA21}"/>
                </a:ext>
              </a:extLst>
            </p:cNvPr>
            <p:cNvSpPr/>
            <p:nvPr/>
          </p:nvSpPr>
          <p:spPr>
            <a:xfrm>
              <a:off x="5005602" y="453275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화살표: 아래쪽 168">
              <a:extLst>
                <a:ext uri="{FF2B5EF4-FFF2-40B4-BE49-F238E27FC236}">
                  <a16:creationId xmlns:a16="http://schemas.microsoft.com/office/drawing/2014/main" id="{D9E881DD-CF30-84AF-7B49-BD61EDD063CB}"/>
                </a:ext>
              </a:extLst>
            </p:cNvPr>
            <p:cNvSpPr/>
            <p:nvPr/>
          </p:nvSpPr>
          <p:spPr>
            <a:xfrm>
              <a:off x="6049527" y="4532757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화살표: 아래쪽 169">
              <a:extLst>
                <a:ext uri="{FF2B5EF4-FFF2-40B4-BE49-F238E27FC236}">
                  <a16:creationId xmlns:a16="http://schemas.microsoft.com/office/drawing/2014/main" id="{09D58CB6-CC7F-D769-3596-FE43AD3019CE}"/>
                </a:ext>
              </a:extLst>
            </p:cNvPr>
            <p:cNvSpPr/>
            <p:nvPr/>
          </p:nvSpPr>
          <p:spPr>
            <a:xfrm>
              <a:off x="7201280" y="4580558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화살표: 아래쪽 170">
              <a:extLst>
                <a:ext uri="{FF2B5EF4-FFF2-40B4-BE49-F238E27FC236}">
                  <a16:creationId xmlns:a16="http://schemas.microsoft.com/office/drawing/2014/main" id="{F7608622-D849-4EB6-D04E-45641BECFA7C}"/>
                </a:ext>
              </a:extLst>
            </p:cNvPr>
            <p:cNvSpPr/>
            <p:nvPr/>
          </p:nvSpPr>
          <p:spPr>
            <a:xfrm>
              <a:off x="8406101" y="452565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57BA7FD1-4EC6-E1CD-45E7-3AB4C381FA7D}"/>
                </a:ext>
              </a:extLst>
            </p:cNvPr>
            <p:cNvSpPr txBox="1"/>
            <p:nvPr/>
          </p:nvSpPr>
          <p:spPr>
            <a:xfrm>
              <a:off x="3659196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CD7C3F9-D2ED-57CB-219D-517DC4637D5E}"/>
                </a:ext>
              </a:extLst>
            </p:cNvPr>
            <p:cNvSpPr txBox="1"/>
            <p:nvPr/>
          </p:nvSpPr>
          <p:spPr>
            <a:xfrm>
              <a:off x="3633438" y="48516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04357F-DB32-5D6E-5F5F-C9E825ED2509}"/>
                </a:ext>
              </a:extLst>
            </p:cNvPr>
            <p:cNvSpPr txBox="1"/>
            <p:nvPr/>
          </p:nvSpPr>
          <p:spPr>
            <a:xfrm>
              <a:off x="4696062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k,2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98B8A309-14AE-D8BA-AFF0-8544ED9E1CC5}"/>
                </a:ext>
              </a:extLst>
            </p:cNvPr>
            <p:cNvSpPr txBox="1"/>
            <p:nvPr/>
          </p:nvSpPr>
          <p:spPr>
            <a:xfrm>
              <a:off x="4757184" y="48516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k,2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ABE5D44-D284-38F2-1326-C6F0B3609D85}"/>
                </a:ext>
              </a:extLst>
            </p:cNvPr>
            <p:cNvSpPr txBox="1"/>
            <p:nvPr/>
          </p:nvSpPr>
          <p:spPr>
            <a:xfrm>
              <a:off x="5730389" y="4851698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k,3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22E6355-7E52-98BA-C960-510C9BD900C4}"/>
                </a:ext>
              </a:extLst>
            </p:cNvPr>
            <p:cNvSpPr txBox="1"/>
            <p:nvPr/>
          </p:nvSpPr>
          <p:spPr>
            <a:xfrm>
              <a:off x="6978101" y="4868844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k,4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380EA8BC-A43D-73E4-44A7-A60A4A88904D}"/>
                </a:ext>
              </a:extLst>
            </p:cNvPr>
            <p:cNvSpPr txBox="1"/>
            <p:nvPr/>
          </p:nvSpPr>
          <p:spPr>
            <a:xfrm>
              <a:off x="8199527" y="4889876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k,5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472B7E2-E84A-7A46-2EE6-F29845B783AB}"/>
                </a:ext>
              </a:extLst>
            </p:cNvPr>
            <p:cNvSpPr txBox="1"/>
            <p:nvPr/>
          </p:nvSpPr>
          <p:spPr>
            <a:xfrm>
              <a:off x="5800138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k,3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37F4D41-6A41-F8A8-FA0D-7349EB5AEDDD}"/>
                </a:ext>
              </a:extLst>
            </p:cNvPr>
            <p:cNvSpPr txBox="1"/>
            <p:nvPr/>
          </p:nvSpPr>
          <p:spPr>
            <a:xfrm>
              <a:off x="6962612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k,4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ED5E7007-F050-AFE7-A79B-1727F9DA5003}"/>
                </a:ext>
              </a:extLst>
            </p:cNvPr>
            <p:cNvSpPr txBox="1"/>
            <p:nvPr/>
          </p:nvSpPr>
          <p:spPr>
            <a:xfrm>
              <a:off x="8124785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k,5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C6DD35F-042F-BCF4-EC42-767893742AF6}"/>
                </a:ext>
              </a:extLst>
            </p:cNvPr>
            <p:cNvSpPr/>
            <p:nvPr/>
          </p:nvSpPr>
          <p:spPr>
            <a:xfrm>
              <a:off x="2694549" y="1741715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84589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91985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106399" y="-21747"/>
                    <a:pt x="270775" y="18501"/>
                    <a:pt x="384589" y="0"/>
                  </a:cubicBezTo>
                  <a:cubicBezTo>
                    <a:pt x="498403" y="-18501"/>
                    <a:pt x="655561" y="28058"/>
                    <a:pt x="739594" y="0"/>
                  </a:cubicBezTo>
                  <a:cubicBezTo>
                    <a:pt x="754301" y="157826"/>
                    <a:pt x="731225" y="398831"/>
                    <a:pt x="739594" y="528723"/>
                  </a:cubicBezTo>
                  <a:cubicBezTo>
                    <a:pt x="595930" y="552706"/>
                    <a:pt x="563765" y="507385"/>
                    <a:pt x="391985" y="528723"/>
                  </a:cubicBezTo>
                  <a:cubicBezTo>
                    <a:pt x="220205" y="550061"/>
                    <a:pt x="192290" y="488772"/>
                    <a:pt x="0" y="528723"/>
                  </a:cubicBezTo>
                  <a:cubicBezTo>
                    <a:pt x="-2578" y="391512"/>
                    <a:pt x="40919" y="212421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111065" y="-15086"/>
                    <a:pt x="257448" y="7198"/>
                    <a:pt x="347609" y="0"/>
                  </a:cubicBezTo>
                  <a:cubicBezTo>
                    <a:pt x="437770" y="-7198"/>
                    <a:pt x="548264" y="9608"/>
                    <a:pt x="739594" y="0"/>
                  </a:cubicBezTo>
                  <a:cubicBezTo>
                    <a:pt x="782123" y="138896"/>
                    <a:pt x="683431" y="283041"/>
                    <a:pt x="739594" y="528723"/>
                  </a:cubicBezTo>
                  <a:cubicBezTo>
                    <a:pt x="661805" y="538930"/>
                    <a:pt x="554933" y="509030"/>
                    <a:pt x="377193" y="528723"/>
                  </a:cubicBezTo>
                  <a:cubicBezTo>
                    <a:pt x="199453" y="548416"/>
                    <a:pt x="121516" y="486959"/>
                    <a:pt x="0" y="528723"/>
                  </a:cubicBezTo>
                  <a:cubicBezTo>
                    <a:pt x="-38455" y="281135"/>
                    <a:pt x="41682" y="252190"/>
                    <a:pt x="0" y="0"/>
                  </a:cubicBezTo>
                  <a:close/>
                </a:path>
              </a:pathLst>
            </a:custGeom>
            <a:solidFill>
              <a:srgbClr val="FF5353"/>
            </a:solidFill>
            <a:ln>
              <a:extLst>
                <a:ext uri="{C807C97D-BFC1-408E-A445-0C87EB9F89A2}">
                  <ask:lineSketchStyleProps xmlns:ask="http://schemas.microsoft.com/office/drawing/2018/sketchyshapes" sd="306359944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k,0</a:t>
              </a: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2891AAA-2AC5-48C2-0926-B4DF1AC22550}"/>
                </a:ext>
              </a:extLst>
            </p:cNvPr>
            <p:cNvSpPr/>
            <p:nvPr/>
          </p:nvSpPr>
          <p:spPr>
            <a:xfrm>
              <a:off x="3719155" y="1741715"/>
              <a:ext cx="739592" cy="528723"/>
            </a:xfrm>
            <a:custGeom>
              <a:avLst/>
              <a:gdLst>
                <a:gd name="connsiteX0" fmla="*/ 0 w 739592"/>
                <a:gd name="connsiteY0" fmla="*/ 0 h 528723"/>
                <a:gd name="connsiteX1" fmla="*/ 377192 w 739592"/>
                <a:gd name="connsiteY1" fmla="*/ 0 h 528723"/>
                <a:gd name="connsiteX2" fmla="*/ 739592 w 739592"/>
                <a:gd name="connsiteY2" fmla="*/ 0 h 528723"/>
                <a:gd name="connsiteX3" fmla="*/ 739592 w 739592"/>
                <a:gd name="connsiteY3" fmla="*/ 528723 h 528723"/>
                <a:gd name="connsiteX4" fmla="*/ 384588 w 739592"/>
                <a:gd name="connsiteY4" fmla="*/ 528723 h 528723"/>
                <a:gd name="connsiteX5" fmla="*/ 0 w 739592"/>
                <a:gd name="connsiteY5" fmla="*/ 528723 h 528723"/>
                <a:gd name="connsiteX6" fmla="*/ 0 w 739592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2" h="528723" fill="none" extrusionOk="0">
                  <a:moveTo>
                    <a:pt x="0" y="0"/>
                  </a:moveTo>
                  <a:cubicBezTo>
                    <a:pt x="146872" y="-26586"/>
                    <a:pt x="283641" y="35322"/>
                    <a:pt x="377192" y="0"/>
                  </a:cubicBezTo>
                  <a:cubicBezTo>
                    <a:pt x="470743" y="-35322"/>
                    <a:pt x="660347" y="24724"/>
                    <a:pt x="739592" y="0"/>
                  </a:cubicBezTo>
                  <a:cubicBezTo>
                    <a:pt x="754935" y="229193"/>
                    <a:pt x="677343" y="298867"/>
                    <a:pt x="739592" y="528723"/>
                  </a:cubicBezTo>
                  <a:cubicBezTo>
                    <a:pt x="578047" y="540749"/>
                    <a:pt x="506203" y="525170"/>
                    <a:pt x="384588" y="528723"/>
                  </a:cubicBezTo>
                  <a:cubicBezTo>
                    <a:pt x="262973" y="532276"/>
                    <a:pt x="121141" y="525323"/>
                    <a:pt x="0" y="528723"/>
                  </a:cubicBezTo>
                  <a:cubicBezTo>
                    <a:pt x="-33939" y="402813"/>
                    <a:pt x="31798" y="220751"/>
                    <a:pt x="0" y="0"/>
                  </a:cubicBezTo>
                  <a:close/>
                </a:path>
                <a:path w="739592" h="528723" stroke="0" extrusionOk="0">
                  <a:moveTo>
                    <a:pt x="0" y="0"/>
                  </a:moveTo>
                  <a:cubicBezTo>
                    <a:pt x="182835" y="-28325"/>
                    <a:pt x="187555" y="6792"/>
                    <a:pt x="369796" y="0"/>
                  </a:cubicBezTo>
                  <a:cubicBezTo>
                    <a:pt x="552037" y="-6792"/>
                    <a:pt x="655903" y="26852"/>
                    <a:pt x="739592" y="0"/>
                  </a:cubicBezTo>
                  <a:cubicBezTo>
                    <a:pt x="749901" y="226695"/>
                    <a:pt x="677987" y="367990"/>
                    <a:pt x="739592" y="528723"/>
                  </a:cubicBezTo>
                  <a:cubicBezTo>
                    <a:pt x="626087" y="528984"/>
                    <a:pt x="453524" y="518524"/>
                    <a:pt x="362400" y="528723"/>
                  </a:cubicBezTo>
                  <a:cubicBezTo>
                    <a:pt x="271276" y="538922"/>
                    <a:pt x="118842" y="500565"/>
                    <a:pt x="0" y="528723"/>
                  </a:cubicBezTo>
                  <a:cubicBezTo>
                    <a:pt x="-47553" y="336084"/>
                    <a:pt x="9188" y="229144"/>
                    <a:pt x="0" y="0"/>
                  </a:cubicBezTo>
                  <a:close/>
                </a:path>
              </a:pathLst>
            </a:custGeom>
            <a:solidFill>
              <a:srgbClr val="85CBEB"/>
            </a:solidFill>
            <a:ln>
              <a:extLst>
                <a:ext uri="{C807C97D-BFC1-408E-A445-0C87EB9F89A2}">
                  <ask:lineSketchStyleProps xmlns:ask="http://schemas.microsoft.com/office/drawing/2018/sketchyshapes" sd="2130237700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1</a:t>
              </a:r>
              <a:r>
                <a:rPr lang="en-US" sz="1600" b="1" baseline="-25000"/>
                <a:t>k,1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58F1E37-AECE-D337-A540-5D50DCB561D6}"/>
                </a:ext>
              </a:extLst>
            </p:cNvPr>
            <p:cNvSpPr/>
            <p:nvPr/>
          </p:nvSpPr>
          <p:spPr>
            <a:xfrm>
              <a:off x="4740358" y="1751656"/>
              <a:ext cx="739589" cy="528723"/>
            </a:xfrm>
            <a:custGeom>
              <a:avLst/>
              <a:gdLst>
                <a:gd name="connsiteX0" fmla="*/ 0 w 739589"/>
                <a:gd name="connsiteY0" fmla="*/ 0 h 528723"/>
                <a:gd name="connsiteX1" fmla="*/ 369795 w 739589"/>
                <a:gd name="connsiteY1" fmla="*/ 0 h 528723"/>
                <a:gd name="connsiteX2" fmla="*/ 739589 w 739589"/>
                <a:gd name="connsiteY2" fmla="*/ 0 h 528723"/>
                <a:gd name="connsiteX3" fmla="*/ 739589 w 739589"/>
                <a:gd name="connsiteY3" fmla="*/ 528723 h 528723"/>
                <a:gd name="connsiteX4" fmla="*/ 362399 w 739589"/>
                <a:gd name="connsiteY4" fmla="*/ 528723 h 528723"/>
                <a:gd name="connsiteX5" fmla="*/ 0 w 739589"/>
                <a:gd name="connsiteY5" fmla="*/ 528723 h 528723"/>
                <a:gd name="connsiteX6" fmla="*/ 0 w 739589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89" h="528723" fill="none" extrusionOk="0">
                  <a:moveTo>
                    <a:pt x="0" y="0"/>
                  </a:moveTo>
                  <a:cubicBezTo>
                    <a:pt x="154360" y="-7339"/>
                    <a:pt x="247197" y="22905"/>
                    <a:pt x="369795" y="0"/>
                  </a:cubicBezTo>
                  <a:cubicBezTo>
                    <a:pt x="492393" y="-22905"/>
                    <a:pt x="605785" y="17219"/>
                    <a:pt x="739589" y="0"/>
                  </a:cubicBezTo>
                  <a:cubicBezTo>
                    <a:pt x="766410" y="232771"/>
                    <a:pt x="733341" y="295595"/>
                    <a:pt x="739589" y="528723"/>
                  </a:cubicBezTo>
                  <a:cubicBezTo>
                    <a:pt x="573342" y="572024"/>
                    <a:pt x="548994" y="521136"/>
                    <a:pt x="362399" y="528723"/>
                  </a:cubicBezTo>
                  <a:cubicBezTo>
                    <a:pt x="175804" y="536310"/>
                    <a:pt x="102882" y="516185"/>
                    <a:pt x="0" y="528723"/>
                  </a:cubicBezTo>
                  <a:cubicBezTo>
                    <a:pt x="-11338" y="351994"/>
                    <a:pt x="62386" y="239735"/>
                    <a:pt x="0" y="0"/>
                  </a:cubicBezTo>
                  <a:close/>
                </a:path>
                <a:path w="739589" h="528723" stroke="0" extrusionOk="0">
                  <a:moveTo>
                    <a:pt x="0" y="0"/>
                  </a:moveTo>
                  <a:cubicBezTo>
                    <a:pt x="75688" y="-20800"/>
                    <a:pt x="277022" y="27828"/>
                    <a:pt x="362399" y="0"/>
                  </a:cubicBezTo>
                  <a:cubicBezTo>
                    <a:pt x="447776" y="-27828"/>
                    <a:pt x="590639" y="3713"/>
                    <a:pt x="739589" y="0"/>
                  </a:cubicBezTo>
                  <a:cubicBezTo>
                    <a:pt x="761309" y="149003"/>
                    <a:pt x="734653" y="346400"/>
                    <a:pt x="739589" y="528723"/>
                  </a:cubicBezTo>
                  <a:cubicBezTo>
                    <a:pt x="567722" y="556146"/>
                    <a:pt x="506727" y="498964"/>
                    <a:pt x="355003" y="528723"/>
                  </a:cubicBezTo>
                  <a:cubicBezTo>
                    <a:pt x="203279" y="558482"/>
                    <a:pt x="141259" y="490595"/>
                    <a:pt x="0" y="528723"/>
                  </a:cubicBezTo>
                  <a:cubicBezTo>
                    <a:pt x="-35130" y="388643"/>
                    <a:pt x="7275" y="110961"/>
                    <a:pt x="0" y="0"/>
                  </a:cubicBezTo>
                  <a:close/>
                </a:path>
              </a:pathLst>
            </a:custGeom>
            <a:solidFill>
              <a:srgbClr val="55B333"/>
            </a:solidFill>
            <a:ln>
              <a:extLst>
                <a:ext uri="{C807C97D-BFC1-408E-A445-0C87EB9F89A2}">
                  <ask:lineSketchStyleProps xmlns:ask="http://schemas.microsoft.com/office/drawing/2018/sketchyshapes" sd="386992330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2</a:t>
              </a:r>
              <a:r>
                <a:rPr lang="en-US" sz="1600" b="1" baseline="-25000"/>
                <a:t>k,2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890FDD87-AB66-2ECA-EB22-A06BE44C460F}"/>
                </a:ext>
              </a:extLst>
            </p:cNvPr>
            <p:cNvSpPr/>
            <p:nvPr/>
          </p:nvSpPr>
          <p:spPr>
            <a:xfrm>
              <a:off x="5809778" y="1761573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69797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69797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94450" y="-28378"/>
                    <a:pt x="224833" y="5803"/>
                    <a:pt x="369797" y="0"/>
                  </a:cubicBezTo>
                  <a:cubicBezTo>
                    <a:pt x="514761" y="-5803"/>
                    <a:pt x="619437" y="17957"/>
                    <a:pt x="739594" y="0"/>
                  </a:cubicBezTo>
                  <a:cubicBezTo>
                    <a:pt x="759106" y="170241"/>
                    <a:pt x="708469" y="416666"/>
                    <a:pt x="739594" y="528723"/>
                  </a:cubicBezTo>
                  <a:cubicBezTo>
                    <a:pt x="619804" y="571808"/>
                    <a:pt x="527575" y="528289"/>
                    <a:pt x="369797" y="528723"/>
                  </a:cubicBezTo>
                  <a:cubicBezTo>
                    <a:pt x="212019" y="529157"/>
                    <a:pt x="109113" y="508643"/>
                    <a:pt x="0" y="528723"/>
                  </a:cubicBezTo>
                  <a:cubicBezTo>
                    <a:pt x="-44707" y="361288"/>
                    <a:pt x="12875" y="190504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114213" y="-22882"/>
                    <a:pt x="264356" y="17282"/>
                    <a:pt x="384589" y="0"/>
                  </a:cubicBezTo>
                  <a:cubicBezTo>
                    <a:pt x="504822" y="-17282"/>
                    <a:pt x="606970" y="27036"/>
                    <a:pt x="739594" y="0"/>
                  </a:cubicBezTo>
                  <a:cubicBezTo>
                    <a:pt x="748188" y="193048"/>
                    <a:pt x="682473" y="375794"/>
                    <a:pt x="739594" y="528723"/>
                  </a:cubicBezTo>
                  <a:cubicBezTo>
                    <a:pt x="629089" y="573469"/>
                    <a:pt x="542374" y="495850"/>
                    <a:pt x="362401" y="528723"/>
                  </a:cubicBezTo>
                  <a:cubicBezTo>
                    <a:pt x="182428" y="561596"/>
                    <a:pt x="128770" y="487302"/>
                    <a:pt x="0" y="528723"/>
                  </a:cubicBezTo>
                  <a:cubicBezTo>
                    <a:pt x="-52274" y="322556"/>
                    <a:pt x="54441" y="178798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extLst>
                <a:ext uri="{C807C97D-BFC1-408E-A445-0C87EB9F89A2}">
                  <ask:lineSketchStyleProps xmlns:ask="http://schemas.microsoft.com/office/drawing/2018/sketchyshapes" sd="2488378703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k,3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A8A83F5-80F7-BD29-7382-A8C8EC80DD20}"/>
                </a:ext>
              </a:extLst>
            </p:cNvPr>
            <p:cNvSpPr/>
            <p:nvPr/>
          </p:nvSpPr>
          <p:spPr>
            <a:xfrm>
              <a:off x="6978101" y="1741715"/>
              <a:ext cx="739592" cy="528723"/>
            </a:xfrm>
            <a:custGeom>
              <a:avLst/>
              <a:gdLst>
                <a:gd name="connsiteX0" fmla="*/ 0 w 739592"/>
                <a:gd name="connsiteY0" fmla="*/ 0 h 528723"/>
                <a:gd name="connsiteX1" fmla="*/ 362400 w 739592"/>
                <a:gd name="connsiteY1" fmla="*/ 0 h 528723"/>
                <a:gd name="connsiteX2" fmla="*/ 739592 w 739592"/>
                <a:gd name="connsiteY2" fmla="*/ 0 h 528723"/>
                <a:gd name="connsiteX3" fmla="*/ 739592 w 739592"/>
                <a:gd name="connsiteY3" fmla="*/ 528723 h 528723"/>
                <a:gd name="connsiteX4" fmla="*/ 391984 w 739592"/>
                <a:gd name="connsiteY4" fmla="*/ 528723 h 528723"/>
                <a:gd name="connsiteX5" fmla="*/ 0 w 739592"/>
                <a:gd name="connsiteY5" fmla="*/ 528723 h 528723"/>
                <a:gd name="connsiteX6" fmla="*/ 0 w 739592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2" h="528723" fill="none" extrusionOk="0">
                  <a:moveTo>
                    <a:pt x="0" y="0"/>
                  </a:moveTo>
                  <a:cubicBezTo>
                    <a:pt x="157292" y="-41118"/>
                    <a:pt x="192211" y="16611"/>
                    <a:pt x="362400" y="0"/>
                  </a:cubicBezTo>
                  <a:cubicBezTo>
                    <a:pt x="532589" y="-16611"/>
                    <a:pt x="585566" y="38460"/>
                    <a:pt x="739592" y="0"/>
                  </a:cubicBezTo>
                  <a:cubicBezTo>
                    <a:pt x="774033" y="109306"/>
                    <a:pt x="724264" y="352336"/>
                    <a:pt x="739592" y="528723"/>
                  </a:cubicBezTo>
                  <a:cubicBezTo>
                    <a:pt x="619081" y="554701"/>
                    <a:pt x="499219" y="514227"/>
                    <a:pt x="391984" y="528723"/>
                  </a:cubicBezTo>
                  <a:cubicBezTo>
                    <a:pt x="284749" y="543219"/>
                    <a:pt x="137570" y="495202"/>
                    <a:pt x="0" y="528723"/>
                  </a:cubicBezTo>
                  <a:cubicBezTo>
                    <a:pt x="-55665" y="415700"/>
                    <a:pt x="5774" y="199551"/>
                    <a:pt x="0" y="0"/>
                  </a:cubicBezTo>
                  <a:close/>
                </a:path>
                <a:path w="739592" h="528723" stroke="0" extrusionOk="0">
                  <a:moveTo>
                    <a:pt x="0" y="0"/>
                  </a:moveTo>
                  <a:cubicBezTo>
                    <a:pt x="87535" y="-36163"/>
                    <a:pt x="223240" y="23102"/>
                    <a:pt x="362400" y="0"/>
                  </a:cubicBezTo>
                  <a:cubicBezTo>
                    <a:pt x="501560" y="-23102"/>
                    <a:pt x="579337" y="19756"/>
                    <a:pt x="739592" y="0"/>
                  </a:cubicBezTo>
                  <a:cubicBezTo>
                    <a:pt x="795047" y="252866"/>
                    <a:pt x="720825" y="289161"/>
                    <a:pt x="739592" y="528723"/>
                  </a:cubicBezTo>
                  <a:cubicBezTo>
                    <a:pt x="613832" y="553985"/>
                    <a:pt x="459370" y="494634"/>
                    <a:pt x="377192" y="528723"/>
                  </a:cubicBezTo>
                  <a:cubicBezTo>
                    <a:pt x="295014" y="562812"/>
                    <a:pt x="124917" y="499644"/>
                    <a:pt x="0" y="528723"/>
                  </a:cubicBezTo>
                  <a:cubicBezTo>
                    <a:pt x="-61629" y="323579"/>
                    <a:pt x="40152" y="194325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06879275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1</a:t>
              </a:r>
              <a:r>
                <a:rPr lang="en-US" sz="1600" b="1" baseline="-25000"/>
                <a:t>k,4</a:t>
              </a: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B2EE401-9BFE-0576-7C83-7E12AAC89DEE}"/>
                </a:ext>
              </a:extLst>
            </p:cNvPr>
            <p:cNvSpPr/>
            <p:nvPr/>
          </p:nvSpPr>
          <p:spPr>
            <a:xfrm>
              <a:off x="8148836" y="1741715"/>
              <a:ext cx="739589" cy="528723"/>
            </a:xfrm>
            <a:custGeom>
              <a:avLst/>
              <a:gdLst>
                <a:gd name="connsiteX0" fmla="*/ 0 w 739589"/>
                <a:gd name="connsiteY0" fmla="*/ 0 h 528723"/>
                <a:gd name="connsiteX1" fmla="*/ 384586 w 739589"/>
                <a:gd name="connsiteY1" fmla="*/ 0 h 528723"/>
                <a:gd name="connsiteX2" fmla="*/ 739589 w 739589"/>
                <a:gd name="connsiteY2" fmla="*/ 0 h 528723"/>
                <a:gd name="connsiteX3" fmla="*/ 739589 w 739589"/>
                <a:gd name="connsiteY3" fmla="*/ 528723 h 528723"/>
                <a:gd name="connsiteX4" fmla="*/ 369795 w 739589"/>
                <a:gd name="connsiteY4" fmla="*/ 528723 h 528723"/>
                <a:gd name="connsiteX5" fmla="*/ 0 w 739589"/>
                <a:gd name="connsiteY5" fmla="*/ 528723 h 528723"/>
                <a:gd name="connsiteX6" fmla="*/ 0 w 739589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89" h="528723" fill="none" extrusionOk="0">
                  <a:moveTo>
                    <a:pt x="0" y="0"/>
                  </a:moveTo>
                  <a:cubicBezTo>
                    <a:pt x="169646" y="-21720"/>
                    <a:pt x="200142" y="6425"/>
                    <a:pt x="384586" y="0"/>
                  </a:cubicBezTo>
                  <a:cubicBezTo>
                    <a:pt x="569030" y="-6425"/>
                    <a:pt x="626306" y="258"/>
                    <a:pt x="739589" y="0"/>
                  </a:cubicBezTo>
                  <a:cubicBezTo>
                    <a:pt x="751377" y="244112"/>
                    <a:pt x="701737" y="274395"/>
                    <a:pt x="739589" y="528723"/>
                  </a:cubicBezTo>
                  <a:cubicBezTo>
                    <a:pt x="585306" y="561456"/>
                    <a:pt x="519137" y="502394"/>
                    <a:pt x="369795" y="528723"/>
                  </a:cubicBezTo>
                  <a:cubicBezTo>
                    <a:pt x="220453" y="555052"/>
                    <a:pt x="114432" y="519941"/>
                    <a:pt x="0" y="528723"/>
                  </a:cubicBezTo>
                  <a:cubicBezTo>
                    <a:pt x="-18756" y="403532"/>
                    <a:pt x="61578" y="139284"/>
                    <a:pt x="0" y="0"/>
                  </a:cubicBezTo>
                  <a:close/>
                </a:path>
                <a:path w="739589" h="528723" stroke="0" extrusionOk="0">
                  <a:moveTo>
                    <a:pt x="0" y="0"/>
                  </a:moveTo>
                  <a:cubicBezTo>
                    <a:pt x="158276" y="-28405"/>
                    <a:pt x="236410" y="2896"/>
                    <a:pt x="355003" y="0"/>
                  </a:cubicBezTo>
                  <a:cubicBezTo>
                    <a:pt x="473596" y="-2896"/>
                    <a:pt x="654672" y="23452"/>
                    <a:pt x="739589" y="0"/>
                  </a:cubicBezTo>
                  <a:cubicBezTo>
                    <a:pt x="778030" y="217009"/>
                    <a:pt x="731499" y="320538"/>
                    <a:pt x="739589" y="528723"/>
                  </a:cubicBezTo>
                  <a:cubicBezTo>
                    <a:pt x="653174" y="536323"/>
                    <a:pt x="475064" y="495888"/>
                    <a:pt x="377190" y="528723"/>
                  </a:cubicBezTo>
                  <a:cubicBezTo>
                    <a:pt x="279316" y="561558"/>
                    <a:pt x="110301" y="505411"/>
                    <a:pt x="0" y="528723"/>
                  </a:cubicBezTo>
                  <a:cubicBezTo>
                    <a:pt x="-58737" y="270882"/>
                    <a:pt x="51930" y="244656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3624596144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2</a:t>
              </a:r>
              <a:r>
                <a:rPr lang="en-US" sz="1600" b="1" baseline="-25000"/>
                <a:t>k,5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323A918-679C-257B-123B-4320844532F1}"/>
                </a:ext>
              </a:extLst>
            </p:cNvPr>
            <p:cNvSpPr/>
            <p:nvPr/>
          </p:nvSpPr>
          <p:spPr>
            <a:xfrm>
              <a:off x="9343621" y="1751104"/>
              <a:ext cx="739594" cy="528723"/>
            </a:xfrm>
            <a:custGeom>
              <a:avLst/>
              <a:gdLst>
                <a:gd name="connsiteX0" fmla="*/ 0 w 739594"/>
                <a:gd name="connsiteY0" fmla="*/ 0 h 528723"/>
                <a:gd name="connsiteX1" fmla="*/ 384589 w 739594"/>
                <a:gd name="connsiteY1" fmla="*/ 0 h 528723"/>
                <a:gd name="connsiteX2" fmla="*/ 739594 w 739594"/>
                <a:gd name="connsiteY2" fmla="*/ 0 h 528723"/>
                <a:gd name="connsiteX3" fmla="*/ 739594 w 739594"/>
                <a:gd name="connsiteY3" fmla="*/ 528723 h 528723"/>
                <a:gd name="connsiteX4" fmla="*/ 369797 w 739594"/>
                <a:gd name="connsiteY4" fmla="*/ 528723 h 528723"/>
                <a:gd name="connsiteX5" fmla="*/ 0 w 739594"/>
                <a:gd name="connsiteY5" fmla="*/ 528723 h 528723"/>
                <a:gd name="connsiteX6" fmla="*/ 0 w 739594"/>
                <a:gd name="connsiteY6" fmla="*/ 0 h 52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594" h="528723" fill="none" extrusionOk="0">
                  <a:moveTo>
                    <a:pt x="0" y="0"/>
                  </a:moveTo>
                  <a:cubicBezTo>
                    <a:pt x="88611" y="-1120"/>
                    <a:pt x="197527" y="16459"/>
                    <a:pt x="384589" y="0"/>
                  </a:cubicBezTo>
                  <a:cubicBezTo>
                    <a:pt x="571651" y="-16459"/>
                    <a:pt x="656457" y="10519"/>
                    <a:pt x="739594" y="0"/>
                  </a:cubicBezTo>
                  <a:cubicBezTo>
                    <a:pt x="742949" y="125372"/>
                    <a:pt x="727353" y="385614"/>
                    <a:pt x="739594" y="528723"/>
                  </a:cubicBezTo>
                  <a:cubicBezTo>
                    <a:pt x="640589" y="559431"/>
                    <a:pt x="495810" y="498655"/>
                    <a:pt x="369797" y="528723"/>
                  </a:cubicBezTo>
                  <a:cubicBezTo>
                    <a:pt x="243784" y="558791"/>
                    <a:pt x="165643" y="487874"/>
                    <a:pt x="0" y="528723"/>
                  </a:cubicBezTo>
                  <a:cubicBezTo>
                    <a:pt x="-22569" y="306528"/>
                    <a:pt x="40441" y="252803"/>
                    <a:pt x="0" y="0"/>
                  </a:cubicBezTo>
                  <a:close/>
                </a:path>
                <a:path w="739594" h="528723" stroke="0" extrusionOk="0">
                  <a:moveTo>
                    <a:pt x="0" y="0"/>
                  </a:moveTo>
                  <a:cubicBezTo>
                    <a:pt x="73340" y="-41132"/>
                    <a:pt x="283163" y="5800"/>
                    <a:pt x="362401" y="0"/>
                  </a:cubicBezTo>
                  <a:cubicBezTo>
                    <a:pt x="441639" y="-5800"/>
                    <a:pt x="564755" y="25781"/>
                    <a:pt x="739594" y="0"/>
                  </a:cubicBezTo>
                  <a:cubicBezTo>
                    <a:pt x="745885" y="209768"/>
                    <a:pt x="711969" y="298961"/>
                    <a:pt x="739594" y="528723"/>
                  </a:cubicBezTo>
                  <a:cubicBezTo>
                    <a:pt x="600949" y="559454"/>
                    <a:pt x="514853" y="519780"/>
                    <a:pt x="391985" y="528723"/>
                  </a:cubicBezTo>
                  <a:cubicBezTo>
                    <a:pt x="269117" y="537666"/>
                    <a:pt x="125731" y="504836"/>
                    <a:pt x="0" y="528723"/>
                  </a:cubicBezTo>
                  <a:cubicBezTo>
                    <a:pt x="-61070" y="413827"/>
                    <a:pt x="18692" y="214661"/>
                    <a:pt x="0" y="0"/>
                  </a:cubicBezTo>
                  <a:close/>
                </a:path>
              </a:pathLst>
            </a:custGeom>
            <a:solidFill>
              <a:srgbClr val="D00000"/>
            </a:solidFill>
            <a:ln>
              <a:extLst>
                <a:ext uri="{C807C97D-BFC1-408E-A445-0C87EB9F89A2}">
                  <ask:lineSketchStyleProps xmlns:ask="http://schemas.microsoft.com/office/drawing/2018/sketchyshapes" sd="1308354365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sm</a:t>
              </a:r>
              <a:r>
                <a:rPr lang="en-US" sz="1600" b="1" baseline="30000"/>
                <a:t>0</a:t>
              </a:r>
              <a:r>
                <a:rPr lang="en-US" sz="1600" b="1" baseline="-25000"/>
                <a:t>k,6</a:t>
              </a:r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E9A59BF6-52EF-EA0D-1223-BB7238D4CE2A}"/>
                </a:ext>
              </a:extLst>
            </p:cNvPr>
            <p:cNvCxnSpPr>
              <a:cxnSpLocks/>
            </p:cNvCxnSpPr>
            <p:nvPr/>
          </p:nvCxnSpPr>
          <p:spPr>
            <a:xfrm>
              <a:off x="9673828" y="3972507"/>
              <a:ext cx="0" cy="1909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1F94AB4-784A-A6A4-6536-E22C00DA535D}"/>
                </a:ext>
              </a:extLst>
            </p:cNvPr>
            <p:cNvSpPr txBox="1"/>
            <p:nvPr/>
          </p:nvSpPr>
          <p:spPr>
            <a:xfrm>
              <a:off x="9500007" y="4143088"/>
              <a:ext cx="209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6</a:t>
              </a:r>
            </a:p>
          </p:txBody>
        </p:sp>
        <p:sp>
          <p:nvSpPr>
            <p:cNvPr id="90" name="화살표: 아래쪽 89">
              <a:extLst>
                <a:ext uri="{FF2B5EF4-FFF2-40B4-BE49-F238E27FC236}">
                  <a16:creationId xmlns:a16="http://schemas.microsoft.com/office/drawing/2014/main" id="{4E5AE92F-811A-C1B1-27E4-8BDADD81470A}"/>
                </a:ext>
              </a:extLst>
            </p:cNvPr>
            <p:cNvSpPr/>
            <p:nvPr/>
          </p:nvSpPr>
          <p:spPr>
            <a:xfrm>
              <a:off x="9557096" y="291659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화살표: 아래쪽 90">
              <a:extLst>
                <a:ext uri="{FF2B5EF4-FFF2-40B4-BE49-F238E27FC236}">
                  <a16:creationId xmlns:a16="http://schemas.microsoft.com/office/drawing/2014/main" id="{F6659EF0-64E1-E953-3343-546D473D08F4}"/>
                </a:ext>
              </a:extLst>
            </p:cNvPr>
            <p:cNvSpPr/>
            <p:nvPr/>
          </p:nvSpPr>
          <p:spPr>
            <a:xfrm>
              <a:off x="9578085" y="4525652"/>
              <a:ext cx="209435" cy="393008"/>
            </a:xfrm>
            <a:prstGeom prst="down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499E5F4-57AB-FFE0-E487-3B894B3D918B}"/>
                </a:ext>
              </a:extLst>
            </p:cNvPr>
            <p:cNvSpPr txBox="1"/>
            <p:nvPr/>
          </p:nvSpPr>
          <p:spPr>
            <a:xfrm>
              <a:off x="9371511" y="4889876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a</a:t>
              </a:r>
              <a:r>
                <a:rPr lang="en-US" sz="2800" b="1" baseline="-25000"/>
                <a:t>k,6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E096BB6-A675-CB29-E64F-0CFFCB82C58E}"/>
                </a:ext>
              </a:extLst>
            </p:cNvPr>
            <p:cNvSpPr txBox="1"/>
            <p:nvPr/>
          </p:nvSpPr>
          <p:spPr>
            <a:xfrm>
              <a:off x="9296769" y="2250793"/>
              <a:ext cx="7876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/>
                <a:t>s</a:t>
              </a:r>
              <a:r>
                <a:rPr lang="en-US" sz="2800" b="1" baseline="-25000"/>
                <a:t>k,6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15D98FB-3E5D-DDAE-0003-4F1456ACA4FD}"/>
                </a:ext>
              </a:extLst>
            </p:cNvPr>
            <p:cNvSpPr/>
            <p:nvPr/>
          </p:nvSpPr>
          <p:spPr>
            <a:xfrm>
              <a:off x="9369822" y="3389986"/>
              <a:ext cx="591947" cy="52872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agent0</a:t>
              </a:r>
            </a:p>
          </p:txBody>
        </p:sp>
      </p:grpSp>
      <p:pic>
        <p:nvPicPr>
          <p:cNvPr id="98" name="그림 97">
            <a:extLst>
              <a:ext uri="{FF2B5EF4-FFF2-40B4-BE49-F238E27FC236}">
                <a16:creationId xmlns:a16="http://schemas.microsoft.com/office/drawing/2014/main" id="{8E251C13-883F-B353-822A-87CCC9A2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53" y="5339937"/>
            <a:ext cx="5051820" cy="765427"/>
          </a:xfrm>
          <a:prstGeom prst="rect">
            <a:avLst/>
          </a:prstGeom>
        </p:spPr>
      </p:pic>
      <p:sp>
        <p:nvSpPr>
          <p:cNvPr id="108" name="제목 1">
            <a:extLst>
              <a:ext uri="{FF2B5EF4-FFF2-40B4-BE49-F238E27FC236}">
                <a16:creationId xmlns:a16="http://schemas.microsoft.com/office/drawing/2014/main" id="{5D1E055A-7CD3-C2B2-7B90-A332DF30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315512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BBD65-19B2-9E65-705F-65083192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38F7-3E1C-B725-D0A3-8279B7BF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0EC797-A6BD-49F4-3B28-8516B51D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7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ko-KR" b="1"/>
              <a:t>4.2 Multi-Agent Reflection Framework </a:t>
            </a:r>
            <a:r>
              <a:rPr lang="en-US" altLang="ko-KR"/>
              <a:t>(</a:t>
            </a:r>
            <a:r>
              <a:rPr lang="ko-KR" altLang="en-US"/>
              <a:t>사실은 데이터 생성 작업</a:t>
            </a:r>
            <a:r>
              <a:rPr lang="en-US" altLang="ko-KR"/>
              <a:t>)</a:t>
            </a:r>
          </a:p>
          <a:p>
            <a:r>
              <a:rPr lang="en-US" altLang="ko-KR"/>
              <a:t>multi-agent </a:t>
            </a:r>
            <a:r>
              <a:rPr lang="ko-KR" altLang="en-US"/>
              <a:t>에 </a:t>
            </a:r>
            <a:r>
              <a:rPr lang="en-US" altLang="ko-KR"/>
              <a:t>reflection </a:t>
            </a:r>
            <a:r>
              <a:rPr lang="ko-KR" altLang="en-US"/>
              <a:t>을 추가함</a:t>
            </a:r>
            <a:r>
              <a:rPr lang="en-US" altLang="ko-KR"/>
              <a:t>.</a:t>
            </a:r>
          </a:p>
          <a:p>
            <a:r>
              <a:rPr lang="ko-KR" altLang="en-US"/>
              <a:t>각 </a:t>
            </a:r>
            <a:r>
              <a:rPr lang="en-US" altLang="ko-KR"/>
              <a:t>i agent</a:t>
            </a:r>
            <a:r>
              <a:rPr lang="ko-KR" altLang="en-US"/>
              <a:t>에 대하여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Reflection </a:t>
            </a:r>
            <a:r>
              <a:rPr lang="ko-KR" altLang="en-US"/>
              <a:t>결과는 모든 </a:t>
            </a:r>
            <a:r>
              <a:rPr lang="en-US" altLang="ko-KR"/>
              <a:t>agent</a:t>
            </a:r>
            <a:r>
              <a:rPr lang="ko-KR" altLang="en-US"/>
              <a:t>의 </a:t>
            </a:r>
            <a:r>
              <a:rPr lang="en-US" altLang="ko-KR"/>
              <a:t>short-term memory</a:t>
            </a:r>
            <a:r>
              <a:rPr lang="ko-KR" altLang="en-US"/>
              <a:t> 를 참고해서 </a:t>
            </a:r>
            <a:r>
              <a:rPr lang="en-US" altLang="ko-KR"/>
              <a:t>p</a:t>
            </a:r>
            <a:r>
              <a:rPr lang="en-US" altLang="ko-KR" baseline="30000"/>
              <a:t>i</a:t>
            </a:r>
            <a:r>
              <a:rPr lang="en-US" altLang="ko-KR"/>
              <a:t> </a:t>
            </a:r>
            <a:r>
              <a:rPr lang="ko-KR" altLang="en-US"/>
              <a:t>에 맞는 결과를 출력함</a:t>
            </a:r>
            <a:r>
              <a:rPr lang="en-US" altLang="ko-KR"/>
              <a:t>.</a:t>
            </a:r>
          </a:p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43008E-AE12-DEA1-B4E7-5F305277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D0066C-FB00-6553-0C19-E7F6E606C7FC}"/>
              </a:ext>
            </a:extLst>
          </p:cNvPr>
          <p:cNvGrpSpPr/>
          <p:nvPr/>
        </p:nvGrpSpPr>
        <p:grpSpPr>
          <a:xfrm>
            <a:off x="427433" y="3107258"/>
            <a:ext cx="11337133" cy="1547004"/>
            <a:chOff x="685797" y="3324993"/>
            <a:chExt cx="11337133" cy="154700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5F41D4-B596-C01F-206B-E76A9CD2754C}"/>
                </a:ext>
              </a:extLst>
            </p:cNvPr>
            <p:cNvSpPr/>
            <p:nvPr/>
          </p:nvSpPr>
          <p:spPr>
            <a:xfrm>
              <a:off x="685797" y="3325812"/>
              <a:ext cx="447678" cy="561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문제</a:t>
              </a:r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5DDAEB-417A-9725-D211-04108A747C6C}"/>
                    </a:ext>
                  </a:extLst>
                </p:cNvPr>
                <p:cNvSpPr txBox="1"/>
                <p:nvPr/>
              </p:nvSpPr>
              <p:spPr>
                <a:xfrm>
                  <a:off x="1462087" y="3324993"/>
                  <a:ext cx="3371848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E5DDAEB-417A-9725-D211-04108A747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2087" y="3324993"/>
                  <a:ext cx="3371848" cy="477888"/>
                </a:xfrm>
                <a:prstGeom prst="rect">
                  <a:avLst/>
                </a:prstGeom>
                <a:blipFill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4BE534-5EB0-B104-EB32-0DA3B3E9CD09}"/>
                </a:ext>
              </a:extLst>
            </p:cNvPr>
            <p:cNvSpPr/>
            <p:nvPr/>
          </p:nvSpPr>
          <p:spPr>
            <a:xfrm>
              <a:off x="2133600" y="3855244"/>
              <a:ext cx="1857376" cy="3278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trajectory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3EE98A6-6C97-7FCE-6762-25F9867E3557}"/>
                    </a:ext>
                  </a:extLst>
                </p:cNvPr>
                <p:cNvSpPr txBox="1"/>
                <p:nvPr/>
              </p:nvSpPr>
              <p:spPr>
                <a:xfrm>
                  <a:off x="2570424" y="4317999"/>
                  <a:ext cx="953828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a14:m>
                  <a:r>
                    <a:rPr lang="en-US" b="0"/>
                    <a:t> th trial</a:t>
                  </a:r>
                </a:p>
                <a:p>
                  <a:endParaRPr lang="en-US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3EE98A6-6C97-7FCE-6762-25F9867E3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424" y="4317999"/>
                  <a:ext cx="953828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917" t="-1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8CE359-022A-6D23-32B9-8AD5D629F984}"/>
                </a:ext>
              </a:extLst>
            </p:cNvPr>
            <p:cNvSpPr/>
            <p:nvPr/>
          </p:nvSpPr>
          <p:spPr>
            <a:xfrm>
              <a:off x="5110159" y="3355974"/>
              <a:ext cx="1447802" cy="5318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Evaluation,</a:t>
              </a:r>
            </a:p>
            <a:p>
              <a:pPr algn="ctr"/>
              <a:r>
                <a:rPr lang="en-US"/>
                <a:t>Reward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FC7637-A53E-B80F-E250-591F19D3A6E9}"/>
                </a:ext>
              </a:extLst>
            </p:cNvPr>
            <p:cNvSpPr/>
            <p:nvPr/>
          </p:nvSpPr>
          <p:spPr>
            <a:xfrm>
              <a:off x="7024690" y="3355974"/>
              <a:ext cx="1214436" cy="53181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reflection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4837B6-F840-3C2E-6A57-AC1A658D14A2}"/>
                    </a:ext>
                  </a:extLst>
                </p:cNvPr>
                <p:cNvSpPr txBox="1"/>
                <p:nvPr/>
              </p:nvSpPr>
              <p:spPr>
                <a:xfrm>
                  <a:off x="8373655" y="3367855"/>
                  <a:ext cx="3607589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lit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40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4837B6-F840-3C2E-6A57-AC1A658D1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655" y="3367855"/>
                  <a:ext cx="3607589" cy="477888"/>
                </a:xfrm>
                <a:prstGeom prst="rect">
                  <a:avLst/>
                </a:prstGeom>
                <a:blipFill>
                  <a:blip r:embed="rId4"/>
                  <a:stretch>
                    <a:fillRect r="-507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D7C1F52-DABC-A8B3-156C-6B2D316F7DDB}"/>
                </a:ext>
              </a:extLst>
            </p:cNvPr>
            <p:cNvSpPr/>
            <p:nvPr/>
          </p:nvSpPr>
          <p:spPr>
            <a:xfrm>
              <a:off x="9163049" y="3855244"/>
              <a:ext cx="1857376" cy="3278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trajectory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950FF3-65AF-2294-9851-2EA70EE0F82F}"/>
                    </a:ext>
                  </a:extLst>
                </p:cNvPr>
                <p:cNvSpPr txBox="1"/>
                <p:nvPr/>
              </p:nvSpPr>
              <p:spPr>
                <a:xfrm>
                  <a:off x="9505286" y="4317999"/>
                  <a:ext cx="1506277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b="0"/>
                    <a:t> th trial</a:t>
                  </a:r>
                </a:p>
                <a:p>
                  <a:endParaRPr lang="en-US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950FF3-65AF-2294-9851-2EA70EE0F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5286" y="4317999"/>
                  <a:ext cx="1506277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5668" t="-1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1D8A0147-CF47-B87B-AA04-E4A1B1D0ECFA}"/>
                </a:ext>
              </a:extLst>
            </p:cNvPr>
            <p:cNvSpPr/>
            <p:nvPr/>
          </p:nvSpPr>
          <p:spPr>
            <a:xfrm>
              <a:off x="1304925" y="3429000"/>
              <a:ext cx="157162" cy="37388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9072298-8E5C-8002-C36E-12CE0EA1169B}"/>
                </a:ext>
              </a:extLst>
            </p:cNvPr>
            <p:cNvSpPr/>
            <p:nvPr/>
          </p:nvSpPr>
          <p:spPr>
            <a:xfrm>
              <a:off x="4764879" y="3429000"/>
              <a:ext cx="157162" cy="37388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C6BE6337-1BE1-BBCB-3A2F-F7E7D50013BE}"/>
                </a:ext>
              </a:extLst>
            </p:cNvPr>
            <p:cNvSpPr/>
            <p:nvPr/>
          </p:nvSpPr>
          <p:spPr>
            <a:xfrm>
              <a:off x="6769894" y="3429000"/>
              <a:ext cx="157162" cy="37388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E4767593-71A5-6B09-2E72-BF5DDCA4F981}"/>
                </a:ext>
              </a:extLst>
            </p:cNvPr>
            <p:cNvSpPr/>
            <p:nvPr/>
          </p:nvSpPr>
          <p:spPr>
            <a:xfrm>
              <a:off x="8295074" y="3439716"/>
              <a:ext cx="157162" cy="37388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3125067A-8FFB-6C71-CF28-CCB3267C5BC8}"/>
                </a:ext>
              </a:extLst>
            </p:cNvPr>
            <p:cNvSpPr/>
            <p:nvPr/>
          </p:nvSpPr>
          <p:spPr>
            <a:xfrm>
              <a:off x="11865768" y="3429000"/>
              <a:ext cx="157162" cy="37388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C973B78-4A6C-F94D-BA9B-F2E163678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827" y="5599909"/>
            <a:ext cx="905953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046C9-53FC-B05F-7E37-2E38A1260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Contents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69022A-200C-0C5A-F92F-F5F047447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Paper</a:t>
            </a:r>
          </a:p>
          <a:p>
            <a:pPr lvl="1"/>
            <a:r>
              <a:rPr lang="en-US"/>
              <a:t>Introduction</a:t>
            </a:r>
          </a:p>
          <a:p>
            <a:pPr lvl="1"/>
            <a:r>
              <a:rPr lang="en-US"/>
              <a:t>Related Work</a:t>
            </a:r>
          </a:p>
          <a:p>
            <a:pPr lvl="1"/>
            <a:r>
              <a:rPr lang="en-US"/>
              <a:t>Method</a:t>
            </a:r>
          </a:p>
          <a:p>
            <a:pPr lvl="1"/>
            <a:r>
              <a:rPr lang="en-US"/>
              <a:t>Experiments and Ablations</a:t>
            </a:r>
          </a:p>
          <a:p>
            <a:pPr lvl="1"/>
            <a:r>
              <a:rPr lang="en-US"/>
              <a:t>Limitation and Conclusion</a:t>
            </a:r>
          </a:p>
          <a:p>
            <a:r>
              <a:rPr lang="en-US" b="1"/>
              <a:t>My review</a:t>
            </a:r>
          </a:p>
          <a:p>
            <a:pPr lvl="1"/>
            <a:r>
              <a:rPr lang="ko-KR" altLang="en-US"/>
              <a:t>세줄 요약</a:t>
            </a:r>
            <a:r>
              <a:rPr lang="en-US" altLang="ko-KR"/>
              <a:t>, Novelty, </a:t>
            </a:r>
            <a:r>
              <a:rPr lang="ko-KR" altLang="en-US"/>
              <a:t>의견</a:t>
            </a:r>
            <a:r>
              <a:rPr lang="en-US" altLang="ko-KR"/>
              <a:t>, </a:t>
            </a:r>
            <a:r>
              <a:rPr lang="ko-KR" altLang="en-US"/>
              <a:t>점수</a:t>
            </a:r>
            <a:endParaRPr lang="en-US" altLang="ko-KR"/>
          </a:p>
          <a:p>
            <a:r>
              <a:rPr lang="en-US" b="1"/>
              <a:t>Useful expressions (when writing papers)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43850-9611-612A-A4D6-376D731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34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FE3AD-359E-0477-64DA-33640960A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D82BE-B8D1-7E82-0C65-4A7044A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730C11-DDF1-DD19-A976-DA60F1AD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75"/>
            <a:ext cx="11049000" cy="4351338"/>
          </a:xfrm>
        </p:spPr>
        <p:txBody>
          <a:bodyPr>
            <a:norm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reflection </a:t>
            </a:r>
            <a:r>
              <a:rPr lang="ko-KR" altLang="en-US"/>
              <a:t>결과는 </a:t>
            </a:r>
            <a:r>
              <a:rPr lang="en-US" altLang="ko-KR" b="1"/>
              <a:t>long-term memory </a:t>
            </a:r>
            <a:r>
              <a:rPr lang="ko-KR" altLang="en-US"/>
              <a:t>에 저장됨</a:t>
            </a:r>
            <a:r>
              <a:rPr lang="en-US" altLang="ko-KR"/>
              <a:t>. </a:t>
            </a:r>
            <a:r>
              <a:rPr lang="ko-KR" altLang="en-US"/>
              <a:t>이 정보는 곧 </a:t>
            </a:r>
            <a:r>
              <a:rPr lang="en-US" altLang="ko-KR"/>
              <a:t>actor </a:t>
            </a:r>
            <a:r>
              <a:rPr lang="ko-KR" altLang="en-US"/>
              <a:t>모델의 </a:t>
            </a:r>
            <a:r>
              <a:rPr lang="en-US" altLang="ko-KR"/>
              <a:t>additional context </a:t>
            </a:r>
            <a:r>
              <a:rPr lang="ko-KR" altLang="en-US"/>
              <a:t>에 들어감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64F69-859C-FF0D-64CF-43983674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44312B-CD3E-A6E6-E71E-19AF53BF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12" y="4773676"/>
            <a:ext cx="5706271" cy="70494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A4780BE-5B11-907D-99F8-FD75EF53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91" y="3161629"/>
            <a:ext cx="4020111" cy="6382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8D0B960-110E-992F-E70A-9F041E33E7DE}"/>
              </a:ext>
            </a:extLst>
          </p:cNvPr>
          <p:cNvSpPr txBox="1"/>
          <p:nvPr/>
        </p:nvSpPr>
        <p:spPr>
          <a:xfrm>
            <a:off x="8378037" y="3276673"/>
            <a:ext cx="2314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No reflection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D37425-7E1C-55ED-7DE8-F51836236607}"/>
              </a:ext>
            </a:extLst>
          </p:cNvPr>
          <p:cNvSpPr txBox="1"/>
          <p:nvPr/>
        </p:nvSpPr>
        <p:spPr>
          <a:xfrm>
            <a:off x="8324850" y="4941484"/>
            <a:ext cx="2420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0000FF"/>
                </a:solidFill>
              </a:rPr>
              <a:t>Yes reflection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E54EAACE-2AF0-BAB5-CED5-C88F1395614B}"/>
              </a:ext>
            </a:extLst>
          </p:cNvPr>
          <p:cNvSpPr/>
          <p:nvPr/>
        </p:nvSpPr>
        <p:spPr>
          <a:xfrm>
            <a:off x="5200650" y="3955247"/>
            <a:ext cx="447675" cy="70494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0E14-93D6-C170-4601-F272053E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7CD1F9-98B6-9958-7DC0-54B961B5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A3570B-30D2-8642-3362-817B18352B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92" r="41484" b="10055"/>
          <a:stretch/>
        </p:blipFill>
        <p:spPr>
          <a:xfrm>
            <a:off x="614361" y="-1"/>
            <a:ext cx="10148889" cy="685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74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D2E2-789B-C693-282E-C6994BF08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4C0D-D88B-E753-2B45-0946D43D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2F492-7DB0-FB57-6A27-F326E954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7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ko-KR" b="1"/>
              <a:t>4.3 Optimization of the Shared Reflector</a:t>
            </a:r>
          </a:p>
          <a:p>
            <a:r>
              <a:rPr lang="en-US" b="1"/>
              <a:t>4.3.1 Instruction and Response Collection</a:t>
            </a:r>
          </a:p>
          <a:p>
            <a:r>
              <a:rPr lang="en-US"/>
              <a:t>Reflector</a:t>
            </a:r>
            <a:r>
              <a:rPr lang="en-US" baseline="30000"/>
              <a:t>i</a:t>
            </a:r>
            <a:r>
              <a:rPr lang="en-US"/>
              <a:t> </a:t>
            </a:r>
            <a:r>
              <a:rPr lang="ko-KR" altLang="en-US"/>
              <a:t>는 </a:t>
            </a:r>
            <a:endParaRPr lang="en-US" altLang="ko-KR"/>
          </a:p>
          <a:p>
            <a:r>
              <a:rPr lang="ko-KR" altLang="en-US"/>
              <a:t>이 </a:t>
            </a:r>
            <a:r>
              <a:rPr lang="en-US" altLang="ko-KR"/>
              <a:t>x</a:t>
            </a:r>
            <a:r>
              <a:rPr lang="ko-KR" altLang="en-US"/>
              <a:t> 가 </a:t>
            </a:r>
            <a:r>
              <a:rPr lang="en-US" altLang="ko-KR"/>
              <a:t>prompt </a:t>
            </a:r>
            <a:r>
              <a:rPr lang="ko-KR" altLang="en-US"/>
              <a:t>되어서 </a:t>
            </a:r>
            <a:r>
              <a:rPr lang="en-US" altLang="ko-KR" b="1"/>
              <a:t>reflection response </a:t>
            </a:r>
            <a:r>
              <a:rPr lang="en-US" altLang="ko-KR"/>
              <a:t>		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</a:p>
          <a:p>
            <a:r>
              <a:rPr lang="ko-KR" altLang="en-US"/>
              <a:t>이것들을 싹 다 모아서 </a:t>
            </a:r>
            <a:r>
              <a:rPr lang="en-US" altLang="ko-KR" b="1">
                <a:solidFill>
                  <a:srgbClr val="0000FF"/>
                </a:solidFill>
              </a:rPr>
              <a:t>offline training data D </a:t>
            </a:r>
            <a:r>
              <a:rPr lang="ko-KR" altLang="en-US"/>
              <a:t>를 만든다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A74D5-A125-19F5-421D-407AB62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8FDDC-E755-1565-33E2-FA192A9EB1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836"/>
          <a:stretch/>
        </p:blipFill>
        <p:spPr>
          <a:xfrm>
            <a:off x="3202858" y="2488429"/>
            <a:ext cx="6319684" cy="4262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FBB270-F276-ECE0-D920-77D5F8F98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36" y="2989158"/>
            <a:ext cx="552527" cy="447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F8863E-6F5B-725F-CBD2-D8B78AA57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138" y="4298856"/>
            <a:ext cx="8266029" cy="74939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DF8A494-5E62-99F9-F9CD-B641D7568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694" y="5691195"/>
            <a:ext cx="9211961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08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F7C6D-5D41-B839-E8AA-656CA18A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 and Ablations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8F4F4-7B9E-4D85-43DE-323C77CB6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260EB-8721-2146-4786-0258EF45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92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AF424-97F3-1305-AF7F-33521BE7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 and Conclusion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E4F7E-1D64-7717-7C91-3FDAB0895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24720-95B6-20D0-28B2-121D77D5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C92F3-F36A-AFB7-A424-1E2113A7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review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4AA98-7BF2-C9C2-3B9C-F71AC410D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1E1CC-CE7B-9CF4-D3B5-FC922327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89F02-7402-A39A-F75E-EE70B436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expressions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1A80-821D-8100-000E-3D42BA5C1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0E660-182A-8DC9-0FC4-B8BFCF44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8116-393C-4B14-F7AB-D03E8F16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20563-9566-F3E2-3E4A-A03D8FA0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Multi-agent system </a:t>
            </a:r>
            <a:r>
              <a:rPr lang="ko-KR" altLang="en-US"/>
              <a:t>의 성능을 높이기 위해서 다양한 </a:t>
            </a:r>
            <a:r>
              <a:rPr lang="en-US" altLang="ko-KR"/>
              <a:t>framework </a:t>
            </a:r>
            <a:r>
              <a:rPr lang="ko-KR" altLang="en-US"/>
              <a:t>들이 나왔지만</a:t>
            </a:r>
            <a:r>
              <a:rPr lang="en-US" altLang="ko-KR"/>
              <a:t>, </a:t>
            </a:r>
            <a:r>
              <a:rPr lang="ko-KR" altLang="en-US"/>
              <a:t>이는 </a:t>
            </a:r>
            <a:r>
              <a:rPr lang="en-US" altLang="ko-KR" b="1">
                <a:solidFill>
                  <a:srgbClr val="FF0000"/>
                </a:solidFill>
              </a:rPr>
              <a:t>prompt </a:t>
            </a:r>
            <a:r>
              <a:rPr lang="ko-KR" altLang="en-US" b="1">
                <a:solidFill>
                  <a:srgbClr val="FF0000"/>
                </a:solidFill>
              </a:rPr>
              <a:t>로 복잡하게 </a:t>
            </a:r>
            <a:r>
              <a:rPr lang="en-US" altLang="ko-KR" b="1">
                <a:solidFill>
                  <a:srgbClr val="FF0000"/>
                </a:solidFill>
              </a:rPr>
              <a:t>encoding </a:t>
            </a:r>
            <a:r>
              <a:rPr lang="ko-KR" altLang="en-US"/>
              <a:t>한 게 일반적이다</a:t>
            </a:r>
            <a:r>
              <a:rPr lang="en-US" altLang="ko-KR"/>
              <a:t>. </a:t>
            </a:r>
            <a:r>
              <a:rPr lang="en-US" altLang="ko-KR">
                <a:latin typeface="Aptos Narrow" panose="020B0004020202020204" pitchFamily="34" charset="0"/>
              </a:rPr>
              <a:t>⇒ contextual understanding ability </a:t>
            </a:r>
            <a:r>
              <a:rPr lang="ko-KR" altLang="en-US" err="1">
                <a:latin typeface="Aptos Narrow" panose="020B0004020202020204" pitchFamily="34" charset="0"/>
              </a:rPr>
              <a:t>에</a:t>
            </a:r>
            <a:r>
              <a:rPr lang="ko-KR" altLang="en-US">
                <a:latin typeface="Aptos Narrow" panose="020B0004020202020204" pitchFamily="34" charset="0"/>
              </a:rPr>
              <a:t> 의해 저해됨</a:t>
            </a:r>
            <a:r>
              <a:rPr lang="en-US" altLang="ko-KR">
                <a:latin typeface="Aptos Narrow" panose="020B0004020202020204" pitchFamily="34" charset="0"/>
              </a:rPr>
              <a:t>.</a:t>
            </a:r>
          </a:p>
          <a:p>
            <a:pPr algn="just"/>
            <a:r>
              <a:rPr lang="ko-KR" altLang="en-US">
                <a:latin typeface="Aptos Narrow" panose="020B0004020202020204" pitchFamily="34" charset="0"/>
              </a:rPr>
              <a:t>이런 것을 해결하기 위한 </a:t>
            </a:r>
            <a:r>
              <a:rPr lang="en-US" altLang="ko-KR">
                <a:latin typeface="Aptos Narrow" panose="020B0004020202020204" pitchFamily="34" charset="0"/>
              </a:rPr>
              <a:t>natural idea</a:t>
            </a:r>
            <a:r>
              <a:rPr lang="ko-KR" altLang="en-US">
                <a:latin typeface="Aptos Narrow" panose="020B0004020202020204" pitchFamily="34" charset="0"/>
              </a:rPr>
              <a:t>는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agent</a:t>
            </a:r>
            <a:r>
              <a:rPr lang="ko-KR" altLang="en-US" b="1">
                <a:solidFill>
                  <a:srgbClr val="0000FF"/>
                </a:solidFill>
                <a:latin typeface="Aptos Narrow" panose="020B0004020202020204" pitchFamily="34" charset="0"/>
              </a:rPr>
              <a:t>들을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finetuning</a:t>
            </a:r>
            <a:r>
              <a:rPr lang="ko-KR" altLang="en-US">
                <a:latin typeface="Aptos Narrow" panose="020B0004020202020204" pitchFamily="34" charset="0"/>
              </a:rPr>
              <a:t>하기 위한 막대한 </a:t>
            </a:r>
            <a:r>
              <a:rPr lang="en-US" altLang="ko-KR">
                <a:latin typeface="Aptos Narrow" panose="020B0004020202020204" pitchFamily="34" charset="0"/>
              </a:rPr>
              <a:t>collaborative data</a:t>
            </a:r>
            <a:r>
              <a:rPr lang="ko-KR" altLang="en-US" err="1">
                <a:latin typeface="Aptos Narrow" panose="020B0004020202020204" pitchFamily="34" charset="0"/>
              </a:rPr>
              <a:t>를</a:t>
            </a:r>
            <a:r>
              <a:rPr lang="ko-KR" altLang="en-US">
                <a:latin typeface="Aptos Narrow" panose="020B0004020202020204" pitchFamily="34" charset="0"/>
              </a:rPr>
              <a:t> 모으는 것</a:t>
            </a:r>
            <a:r>
              <a:rPr lang="en-US" altLang="ko-KR">
                <a:latin typeface="Aptos Narrow" panose="020B0004020202020204" pitchFamily="34" charset="0"/>
              </a:rPr>
              <a:t>. ⇒ </a:t>
            </a:r>
            <a:r>
              <a:rPr lang="ko-KR" altLang="en-US">
                <a:latin typeface="Aptos Narrow" panose="020B0004020202020204" pitchFamily="34" charset="0"/>
              </a:rPr>
              <a:t>그러나 이는 모델의 </a:t>
            </a:r>
            <a:r>
              <a:rPr lang="en-US" altLang="ko-KR" b="1">
                <a:solidFill>
                  <a:srgbClr val="FF0000"/>
                </a:solidFill>
                <a:latin typeface="Aptos Narrow" panose="020B0004020202020204" pitchFamily="34" charset="0"/>
              </a:rPr>
              <a:t>general </a:t>
            </a:r>
            <a:r>
              <a:rPr lang="ko-KR" altLang="en-US" b="1">
                <a:solidFill>
                  <a:srgbClr val="FF0000"/>
                </a:solidFill>
                <a:latin typeface="Aptos Narrow" panose="020B0004020202020204" pitchFamily="34" charset="0"/>
              </a:rPr>
              <a:t>능력을 없앨 수 있는 위험</a:t>
            </a:r>
            <a:r>
              <a:rPr lang="en-US" altLang="ko-KR">
                <a:latin typeface="Aptos Narrow" panose="020B0004020202020204" pitchFamily="34" charset="0"/>
              </a:rPr>
              <a:t>, AGI</a:t>
            </a:r>
            <a:r>
              <a:rPr lang="ko-KR" altLang="en-US" err="1">
                <a:latin typeface="Aptos Narrow" panose="020B0004020202020204" pitchFamily="34" charset="0"/>
              </a:rPr>
              <a:t>에</a:t>
            </a:r>
            <a:r>
              <a:rPr lang="ko-KR" altLang="en-US">
                <a:latin typeface="Aptos Narrow" panose="020B0004020202020204" pitchFamily="34" charset="0"/>
              </a:rPr>
              <a:t> 대한 열망에 모순됨</a:t>
            </a:r>
            <a:r>
              <a:rPr lang="en-US" altLang="ko-KR">
                <a:latin typeface="Aptos Narrow" panose="020B0004020202020204" pitchFamily="34" charset="0"/>
              </a:rPr>
              <a:t>.</a:t>
            </a:r>
          </a:p>
          <a:p>
            <a:pPr algn="just"/>
            <a:r>
              <a:rPr lang="ko-KR" altLang="en-US">
                <a:latin typeface="Aptos Narrow" panose="020B0004020202020204" pitchFamily="34" charset="0"/>
              </a:rPr>
              <a:t>그래서 우리는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self-reflection mechanism </a:t>
            </a:r>
            <a:r>
              <a:rPr lang="ko-KR" altLang="en-US" b="1" err="1">
                <a:solidFill>
                  <a:srgbClr val="0000FF"/>
                </a:solidFill>
                <a:latin typeface="Aptos Narrow" panose="020B0004020202020204" pitchFamily="34" charset="0"/>
              </a:rPr>
              <a:t>으로</a:t>
            </a:r>
            <a:r>
              <a:rPr lang="ko-KR" altLang="en-US" b="1">
                <a:solidFill>
                  <a:srgbClr val="0000FF"/>
                </a:solidFill>
                <a:latin typeface="Aptos Narrow" panose="020B0004020202020204" pitchFamily="34" charset="0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collaboration </a:t>
            </a:r>
            <a:r>
              <a:rPr lang="en-US" altLang="ko-KR" b="1" err="1">
                <a:solidFill>
                  <a:srgbClr val="0000FF"/>
                </a:solidFill>
                <a:latin typeface="Aptos Narrow" panose="020B0004020202020204" pitchFamily="34" charset="0"/>
              </a:rPr>
              <a:t>proces</a:t>
            </a:r>
            <a:r>
              <a:rPr lang="ko-KR" altLang="en-US" b="1" err="1">
                <a:solidFill>
                  <a:srgbClr val="0000FF"/>
                </a:solidFill>
                <a:latin typeface="Aptos Narrow" panose="020B0004020202020204" pitchFamily="34" charset="0"/>
              </a:rPr>
              <a:t>를</a:t>
            </a:r>
            <a:r>
              <a:rPr lang="ko-KR" altLang="en-US" b="1">
                <a:solidFill>
                  <a:srgbClr val="0000FF"/>
                </a:solidFill>
                <a:latin typeface="Aptos Narrow" panose="020B0004020202020204" pitchFamily="34" charset="0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optimize </a:t>
            </a:r>
            <a:r>
              <a:rPr lang="ko-KR" altLang="en-US" b="1">
                <a:solidFill>
                  <a:srgbClr val="0000FF"/>
                </a:solidFill>
                <a:latin typeface="Aptos Narrow" panose="020B0004020202020204" pitchFamily="34" charset="0"/>
              </a:rPr>
              <a:t>하는 방법</a:t>
            </a:r>
            <a:r>
              <a:rPr lang="ko-KR" altLang="en-US">
                <a:latin typeface="Aptos Narrow" panose="020B0004020202020204" pitchFamily="34" charset="0"/>
              </a:rPr>
              <a:t>을 제안함</a:t>
            </a:r>
            <a:r>
              <a:rPr lang="en-US" altLang="ko-KR">
                <a:latin typeface="Aptos Narrow" panose="020B0004020202020204" pitchFamily="34" charset="0"/>
              </a:rPr>
              <a:t>.</a:t>
            </a:r>
          </a:p>
          <a:p>
            <a:pPr algn="just"/>
            <a:r>
              <a:rPr lang="en-US" altLang="ko-KR">
                <a:latin typeface="Aptos Narrow" panose="020B0004020202020204" pitchFamily="34" charset="0"/>
              </a:rPr>
              <a:t>Multi-agent </a:t>
            </a:r>
            <a:r>
              <a:rPr lang="en-US" altLang="ko-KR" err="1">
                <a:latin typeface="Aptos Narrow" panose="020B0004020202020204" pitchFamily="34" charset="0"/>
              </a:rPr>
              <a:t>syste</a:t>
            </a:r>
            <a:r>
              <a:rPr lang="ko-KR" altLang="en-US">
                <a:latin typeface="Aptos Narrow" panose="020B0004020202020204" pitchFamily="34" charset="0"/>
              </a:rPr>
              <a:t>의 특징을 받아들이면서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agent-specific reflection</a:t>
            </a:r>
            <a:r>
              <a:rPr lang="ko-KR" altLang="en-US" b="1">
                <a:solidFill>
                  <a:srgbClr val="0000FF"/>
                </a:solidFill>
                <a:latin typeface="Aptos Narrow" panose="020B0004020202020204" pitchFamily="34" charset="0"/>
              </a:rPr>
              <a:t>을 위해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reflector prompt</a:t>
            </a:r>
            <a:r>
              <a:rPr lang="ko-KR" altLang="en-US" b="1" err="1">
                <a:solidFill>
                  <a:srgbClr val="0000FF"/>
                </a:solidFill>
                <a:latin typeface="Aptos Narrow" panose="020B0004020202020204" pitchFamily="34" charset="0"/>
              </a:rPr>
              <a:t>에</a:t>
            </a:r>
            <a:r>
              <a:rPr lang="ko-KR" altLang="en-US" b="1">
                <a:solidFill>
                  <a:srgbClr val="0000FF"/>
                </a:solidFill>
                <a:latin typeface="Aptos Narrow" panose="020B0004020202020204" pitchFamily="34" charset="0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Aptos Narrow" panose="020B0004020202020204" pitchFamily="34" charset="0"/>
              </a:rPr>
              <a:t>agent profile</a:t>
            </a:r>
            <a:r>
              <a:rPr lang="ko-KR" altLang="en-US">
                <a:latin typeface="Aptos Narrow" panose="020B0004020202020204" pitchFamily="34" charset="0"/>
              </a:rPr>
              <a:t>을 추가</a:t>
            </a:r>
            <a:r>
              <a:rPr lang="en-US" altLang="ko-KR">
                <a:latin typeface="Aptos Narrow" panose="020B0004020202020204" pitchFamily="34" charset="0"/>
              </a:rPr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AA1A3-21E4-9FEC-5ACA-760158D6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8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FED7-5BA6-885A-E876-503BAEE0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A62BC-C722-AC72-F494-794333F2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39CEE-8BE0-E022-0CA4-7BCD77671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/>
              <a:t>비록 </a:t>
            </a:r>
            <a:r>
              <a:rPr lang="en-US" altLang="ko-KR"/>
              <a:t>self-reflection mechanism</a:t>
            </a:r>
            <a:r>
              <a:rPr lang="ko-KR" altLang="en-US"/>
              <a:t>이 </a:t>
            </a:r>
            <a:r>
              <a:rPr lang="en-US" altLang="ko-KR"/>
              <a:t>iterative</a:t>
            </a:r>
            <a:r>
              <a:rPr lang="ko-KR" altLang="en-US"/>
              <a:t>하게 성능을 개선하지만</a:t>
            </a:r>
            <a:r>
              <a:rPr lang="en-US" altLang="ko-KR"/>
              <a:t>, pretrained, frozen LLM</a:t>
            </a:r>
            <a:r>
              <a:rPr lang="ko-KR" altLang="en-US"/>
              <a:t>에서 </a:t>
            </a:r>
            <a:r>
              <a:rPr lang="en-US" altLang="ko-KR"/>
              <a:t>useful</a:t>
            </a:r>
            <a:r>
              <a:rPr lang="ko-KR" altLang="en-US"/>
              <a:t>한 </a:t>
            </a:r>
            <a:r>
              <a:rPr lang="en-US" altLang="ko-KR"/>
              <a:t>reflection</a:t>
            </a:r>
            <a:r>
              <a:rPr lang="ko-KR" altLang="en-US"/>
              <a:t>을 이끌어내는 것은 쉽지 않다</a:t>
            </a:r>
            <a:r>
              <a:rPr lang="en-US" altLang="ko-KR"/>
              <a:t>.</a:t>
            </a:r>
          </a:p>
          <a:p>
            <a:pPr algn="just"/>
            <a:r>
              <a:rPr lang="ko-KR" altLang="en-US"/>
              <a:t>이를 다루기 위해 </a:t>
            </a:r>
            <a:r>
              <a:rPr lang="en-US" altLang="ko-KR" b="1">
                <a:solidFill>
                  <a:srgbClr val="0000FF"/>
                </a:solidFill>
              </a:rPr>
              <a:t>Retroformer</a:t>
            </a:r>
            <a:r>
              <a:rPr lang="en-US" altLang="ko-KR"/>
              <a:t> </a:t>
            </a:r>
            <a:r>
              <a:rPr lang="ko-KR" altLang="en-US"/>
              <a:t>는 </a:t>
            </a:r>
            <a:r>
              <a:rPr lang="en-US" altLang="ko-KR" b="1"/>
              <a:t>reflection reward</a:t>
            </a:r>
            <a:r>
              <a:rPr lang="ko-KR" altLang="en-US"/>
              <a:t>를 근사하는 방법을 제안함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C9953-FB62-B493-D403-0F693169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71991-E7A7-6D71-D2C2-D25A37E5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85B72-3DAD-892E-711E-1C846422C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4975"/>
            <a:ext cx="10515600" cy="12065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/>
              <a:t>Retroformer [38]</a:t>
            </a:r>
          </a:p>
          <a:p>
            <a:r>
              <a:rPr lang="en-US" altLang="ko-KR" b="1"/>
              <a:t>Actor LM: GPT </a:t>
            </a:r>
            <a:r>
              <a:rPr lang="ko-KR" altLang="en-US" b="1"/>
              <a:t>같은 </a:t>
            </a:r>
            <a:r>
              <a:rPr lang="en-US" altLang="ko-KR" b="1"/>
              <a:t>frozen LLM</a:t>
            </a:r>
            <a:r>
              <a:rPr lang="en-US" altLang="ko-KR"/>
              <a:t>, </a:t>
            </a:r>
            <a:r>
              <a:rPr lang="en-US" altLang="ko-KR" b="1"/>
              <a:t>retrospective model</a:t>
            </a:r>
            <a:r>
              <a:rPr lang="ko-KR" altLang="en-US" b="1"/>
              <a:t>은 더 작은 </a:t>
            </a:r>
            <a:r>
              <a:rPr lang="en-US" altLang="ko-KR" b="1"/>
              <a:t>local LM</a:t>
            </a:r>
            <a:r>
              <a:rPr lang="ko-KR" altLang="en-US"/>
              <a:t>이며 </a:t>
            </a:r>
            <a:r>
              <a:rPr lang="en-US" altLang="ko-KR"/>
              <a:t>finetuning </a:t>
            </a:r>
            <a:r>
              <a:rPr lang="ko-KR" altLang="en-US"/>
              <a:t>할 수 있는 </a:t>
            </a:r>
            <a:r>
              <a:rPr lang="en-US" altLang="ko-KR"/>
              <a:t>Llama-7b </a:t>
            </a:r>
            <a:r>
              <a:rPr lang="ko-KR" altLang="en-US"/>
              <a:t>같은 모델임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E4CCC-665B-EB9F-04B3-FDE56F9F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1780C1-A3BB-BD57-C280-7B2B7E9B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31" y="314325"/>
            <a:ext cx="9817518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1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323BD-F0BF-61CC-243C-5287998E5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B2FBBA-2763-E922-DCE4-9EF8B6D2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70CCCE-4403-584C-85FA-2658E152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1526"/>
          </a:xfrm>
        </p:spPr>
        <p:txBody>
          <a:bodyPr>
            <a:normAutofit/>
          </a:bodyPr>
          <a:lstStyle/>
          <a:p>
            <a:r>
              <a:rPr lang="ko-KR" altLang="en-US"/>
              <a:t>그러나 이 </a:t>
            </a:r>
            <a:r>
              <a:rPr lang="en-US" altLang="ko-KR"/>
              <a:t>method </a:t>
            </a:r>
            <a:r>
              <a:rPr lang="ko-KR" altLang="en-US"/>
              <a:t>를 </a:t>
            </a:r>
            <a:r>
              <a:rPr lang="en-US" altLang="ko-KR" b="1"/>
              <a:t>multi-agent system </a:t>
            </a:r>
            <a:r>
              <a:rPr lang="ko-KR" altLang="en-US"/>
              <a:t>으로 옮기는 것은 쉽지 않다</a:t>
            </a:r>
            <a:r>
              <a:rPr lang="en-US" altLang="ko-KR"/>
              <a:t>.</a:t>
            </a:r>
          </a:p>
          <a:p>
            <a:r>
              <a:rPr lang="ko-KR" altLang="en-US"/>
              <a:t>여러 </a:t>
            </a:r>
            <a:r>
              <a:rPr lang="en-US" altLang="ko-KR"/>
              <a:t>agent</a:t>
            </a:r>
            <a:r>
              <a:rPr lang="ko-KR" altLang="en-US"/>
              <a:t>들의 </a:t>
            </a:r>
            <a:r>
              <a:rPr lang="en-US" altLang="ko-KR"/>
              <a:t>envionment</a:t>
            </a:r>
            <a:r>
              <a:rPr lang="ko-KR" altLang="en-US"/>
              <a:t>의 행동에 대해 </a:t>
            </a:r>
            <a:r>
              <a:rPr lang="ko-KR" altLang="en-US" b="1">
                <a:solidFill>
                  <a:srgbClr val="FF0000"/>
                </a:solidFill>
              </a:rPr>
              <a:t>각 </a:t>
            </a:r>
            <a:r>
              <a:rPr lang="en-US" altLang="ko-KR" b="1">
                <a:solidFill>
                  <a:srgbClr val="FF0000"/>
                </a:solidFill>
              </a:rPr>
              <a:t>agent</a:t>
            </a:r>
            <a:r>
              <a:rPr lang="ko-KR" altLang="en-US" b="1">
                <a:solidFill>
                  <a:srgbClr val="FF0000"/>
                </a:solidFill>
              </a:rPr>
              <a:t>들의 신뢰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가중치</a:t>
            </a:r>
            <a:r>
              <a:rPr lang="en-US" altLang="ko-KR" b="1">
                <a:solidFill>
                  <a:srgbClr val="FF0000"/>
                </a:solidFill>
              </a:rPr>
              <a:t>) </a:t>
            </a:r>
            <a:r>
              <a:rPr lang="ko-KR" altLang="en-US" b="1">
                <a:solidFill>
                  <a:srgbClr val="FF0000"/>
                </a:solidFill>
              </a:rPr>
              <a:t>를 어떻게 정해야할지에 대한 문제</a:t>
            </a:r>
            <a:r>
              <a:rPr lang="en-US" altLang="ko-KR"/>
              <a:t>.</a:t>
            </a:r>
          </a:p>
          <a:p>
            <a:r>
              <a:rPr lang="en-US" altLang="ko-KR" b="1"/>
              <a:t>Credit assignment problem.</a:t>
            </a:r>
          </a:p>
          <a:p>
            <a:r>
              <a:rPr lang="ko-KR" altLang="en-US"/>
              <a:t>또한 </a:t>
            </a:r>
            <a:r>
              <a:rPr lang="en-US" altLang="ko-KR"/>
              <a:t>finetuning </a:t>
            </a:r>
            <a:r>
              <a:rPr lang="ko-KR" altLang="en-US"/>
              <a:t>되어야하는 </a:t>
            </a:r>
            <a:r>
              <a:rPr lang="en-US" altLang="ko-KR"/>
              <a:t>reflector </a:t>
            </a:r>
            <a:r>
              <a:rPr lang="ko-KR" altLang="en-US"/>
              <a:t>수가 </a:t>
            </a:r>
            <a:r>
              <a:rPr lang="en-US" altLang="ko-KR" b="1">
                <a:solidFill>
                  <a:srgbClr val="FF0000"/>
                </a:solidFill>
              </a:rPr>
              <a:t>system </a:t>
            </a:r>
            <a:r>
              <a:rPr lang="ko-KR" altLang="en-US" b="1">
                <a:solidFill>
                  <a:srgbClr val="FF0000"/>
                </a:solidFill>
              </a:rPr>
              <a:t>의 전체 </a:t>
            </a:r>
            <a:r>
              <a:rPr lang="en-US" altLang="ko-KR" b="1">
                <a:solidFill>
                  <a:srgbClr val="FF0000"/>
                </a:solidFill>
              </a:rPr>
              <a:t>agent </a:t>
            </a:r>
            <a:r>
              <a:rPr lang="ko-KR" altLang="en-US" b="1">
                <a:solidFill>
                  <a:srgbClr val="FF0000"/>
                </a:solidFill>
              </a:rPr>
              <a:t>수에 비례해서 증가</a:t>
            </a:r>
            <a:r>
              <a:rPr lang="ko-KR" altLang="en-US"/>
              <a:t>되는데 이는 </a:t>
            </a:r>
            <a:r>
              <a:rPr lang="en-US" altLang="ko-KR"/>
              <a:t>real-world scenario </a:t>
            </a:r>
            <a:r>
              <a:rPr lang="ko-KR" altLang="en-US"/>
              <a:t>에서 </a:t>
            </a:r>
            <a:r>
              <a:rPr lang="ko-KR" altLang="en-US" b="1"/>
              <a:t>실용적인 문제</a:t>
            </a:r>
            <a:r>
              <a:rPr lang="ko-KR" altLang="en-US"/>
              <a:t>가 발생함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93888C-A7DE-2323-FA4E-E5139B72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5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53894-263A-9B7C-7EB7-7CE77554D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D184-395C-95B3-79A0-B3FBF031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5FCFB-0384-CA8C-57AD-45EAD655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1526"/>
          </a:xfrm>
        </p:spPr>
        <p:txBody>
          <a:bodyPr>
            <a:normAutofit/>
          </a:bodyPr>
          <a:lstStyle/>
          <a:p>
            <a:r>
              <a:rPr lang="ko-KR" altLang="en-US"/>
              <a:t>이러한 문제를 해결하기 위해 </a:t>
            </a:r>
            <a:r>
              <a:rPr lang="en-US" altLang="ko-KR" b="1"/>
              <a:t>Counterfactual Ppo Enhanced Shared Reflector for LLM-based Multi-Agent Collaboration, naems COPPER. </a:t>
            </a:r>
            <a:r>
              <a:rPr lang="ko-KR" altLang="en-US"/>
              <a:t>를 제안한다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65A3F-2207-9288-F933-7E2C2057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BEEF19-6E83-A250-3B33-57F935E5C064}"/>
              </a:ext>
            </a:extLst>
          </p:cNvPr>
          <p:cNvSpPr/>
          <p:nvPr/>
        </p:nvSpPr>
        <p:spPr>
          <a:xfrm>
            <a:off x="1685925" y="3605212"/>
            <a:ext cx="3771900" cy="890587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1. Credit assignment problem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E746EE-FB04-3E20-01C4-C92D0F19D5A8}"/>
              </a:ext>
            </a:extLst>
          </p:cNvPr>
          <p:cNvSpPr/>
          <p:nvPr/>
        </p:nvSpPr>
        <p:spPr>
          <a:xfrm>
            <a:off x="1685925" y="4928395"/>
            <a:ext cx="3771900" cy="890587"/>
          </a:xfrm>
          <a:prstGeom prst="rect">
            <a:avLst/>
          </a:prstGeom>
          <a:solidFill>
            <a:srgbClr val="FF7C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2. The number of reflectors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59C1BD-7D66-9682-1EAF-C73228D56E1F}"/>
              </a:ext>
            </a:extLst>
          </p:cNvPr>
          <p:cNvSpPr/>
          <p:nvPr/>
        </p:nvSpPr>
        <p:spPr>
          <a:xfrm>
            <a:off x="6819900" y="3605212"/>
            <a:ext cx="3771900" cy="89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Counterfactual reward : </a:t>
            </a:r>
            <a:r>
              <a:rPr lang="ko-KR" altLang="en-US" b="1">
                <a:solidFill>
                  <a:schemeClr val="tx1"/>
                </a:solidFill>
              </a:rPr>
              <a:t>개별 </a:t>
            </a:r>
            <a:r>
              <a:rPr lang="en-US" altLang="ko-KR" b="1">
                <a:solidFill>
                  <a:schemeClr val="tx1"/>
                </a:solidFill>
              </a:rPr>
              <a:t>agent reflectio</a:t>
            </a:r>
            <a:r>
              <a:rPr lang="ko-KR" altLang="en-US" b="1">
                <a:solidFill>
                  <a:schemeClr val="tx1"/>
                </a:solidFill>
              </a:rPr>
              <a:t>의 감독 </a:t>
            </a:r>
            <a:r>
              <a:rPr lang="en-US" altLang="ko-KR" b="1">
                <a:solidFill>
                  <a:schemeClr val="tx1"/>
                </a:solidFill>
              </a:rPr>
              <a:t>signal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0DA0EC-4552-FF77-4328-33B7DF9E120A}"/>
              </a:ext>
            </a:extLst>
          </p:cNvPr>
          <p:cNvSpPr/>
          <p:nvPr/>
        </p:nvSpPr>
        <p:spPr>
          <a:xfrm>
            <a:off x="6819900" y="4928395"/>
            <a:ext cx="3771900" cy="8905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shared reflector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39154-EA0D-714E-AF7A-A72E28FC0E7A}"/>
              </a:ext>
            </a:extLst>
          </p:cNvPr>
          <p:cNvSpPr txBox="1"/>
          <p:nvPr/>
        </p:nvSpPr>
        <p:spPr>
          <a:xfrm>
            <a:off x="3059843" y="3163091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462A3-A511-E6E0-2BEA-C0439ABB6972}"/>
              </a:ext>
            </a:extLst>
          </p:cNvPr>
          <p:cNvSpPr txBox="1"/>
          <p:nvPr/>
        </p:nvSpPr>
        <p:spPr>
          <a:xfrm>
            <a:off x="8141545" y="3163091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Solutions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FCBCF4A-246A-75DC-E09E-FB1F23892B2C}"/>
              </a:ext>
            </a:extLst>
          </p:cNvPr>
          <p:cNvSpPr/>
          <p:nvPr/>
        </p:nvSpPr>
        <p:spPr>
          <a:xfrm>
            <a:off x="5519738" y="3855242"/>
            <a:ext cx="1238250" cy="3905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6B023D1-4E0C-4862-7D24-42D8BECD0383}"/>
              </a:ext>
            </a:extLst>
          </p:cNvPr>
          <p:cNvSpPr/>
          <p:nvPr/>
        </p:nvSpPr>
        <p:spPr>
          <a:xfrm>
            <a:off x="5519738" y="5178425"/>
            <a:ext cx="1238250" cy="39052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85325-2604-46F0-C6BF-B862AFA69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A6571-6A79-5203-4010-D7A050A1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73ACD-30E5-CB83-91BB-2E6AB021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15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Counterfactual reward : </a:t>
            </a:r>
            <a:r>
              <a:rPr lang="ko-KR" altLang="en-US" b="1">
                <a:solidFill>
                  <a:schemeClr val="tx1"/>
                </a:solidFill>
              </a:rPr>
              <a:t>개별 </a:t>
            </a:r>
            <a:r>
              <a:rPr lang="en-US" altLang="ko-KR" b="1">
                <a:solidFill>
                  <a:schemeClr val="tx1"/>
                </a:solidFill>
              </a:rPr>
              <a:t>agent reflectio</a:t>
            </a:r>
            <a:r>
              <a:rPr lang="ko-KR" altLang="en-US" b="1">
                <a:solidFill>
                  <a:schemeClr val="tx1"/>
                </a:solidFill>
              </a:rPr>
              <a:t>의 감독 </a:t>
            </a:r>
            <a:r>
              <a:rPr lang="en-US" altLang="ko-KR" b="1">
                <a:solidFill>
                  <a:schemeClr val="tx1"/>
                </a:solidFill>
              </a:rPr>
              <a:t>signal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모든 </a:t>
            </a:r>
            <a:r>
              <a:rPr lang="en-US" altLang="ko-KR">
                <a:solidFill>
                  <a:schemeClr val="tx1"/>
                </a:solidFill>
              </a:rPr>
              <a:t>agent</a:t>
            </a:r>
            <a:r>
              <a:rPr lang="ko-KR" altLang="en-US">
                <a:solidFill>
                  <a:schemeClr val="tx1"/>
                </a:solidFill>
              </a:rPr>
              <a:t>들의 </a:t>
            </a:r>
            <a:r>
              <a:rPr lang="en-US" altLang="ko-KR">
                <a:solidFill>
                  <a:schemeClr val="tx1"/>
                </a:solidFill>
              </a:rPr>
              <a:t>reflection </a:t>
            </a:r>
            <a:r>
              <a:rPr lang="ko-KR" altLang="en-US">
                <a:solidFill>
                  <a:schemeClr val="tx1"/>
                </a:solidFill>
              </a:rPr>
              <a:t>을 합쳐서 </a:t>
            </a:r>
            <a:r>
              <a:rPr lang="en-US" altLang="ko-KR">
                <a:solidFill>
                  <a:schemeClr val="tx1"/>
                </a:solidFill>
              </a:rPr>
              <a:t>corresponding actor model promp</a:t>
            </a:r>
            <a:r>
              <a:rPr lang="ko-KR" altLang="en-US">
                <a:solidFill>
                  <a:schemeClr val="tx1"/>
                </a:solidFill>
              </a:rPr>
              <a:t>에 넣고 이  </a:t>
            </a:r>
            <a:r>
              <a:rPr lang="en-US" altLang="ko-KR">
                <a:solidFill>
                  <a:schemeClr val="tx1"/>
                </a:solidFill>
              </a:rPr>
              <a:t>episode return difference score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en-US" altLang="ko-KR" b="1">
                <a:solidFill>
                  <a:schemeClr val="tx1"/>
                </a:solidFill>
              </a:rPr>
              <a:t>overall reward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로 활용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그 다음 순차적으로 하나의 </a:t>
            </a:r>
            <a:r>
              <a:rPr lang="en-US" altLang="ko-KR">
                <a:solidFill>
                  <a:schemeClr val="tx1"/>
                </a:solidFill>
              </a:rPr>
              <a:t>agent </a:t>
            </a:r>
            <a:r>
              <a:rPr lang="ko-KR" altLang="en-US">
                <a:solidFill>
                  <a:schemeClr val="tx1"/>
                </a:solidFill>
              </a:rPr>
              <a:t>의 </a:t>
            </a:r>
            <a:r>
              <a:rPr lang="en-US" altLang="ko-KR">
                <a:solidFill>
                  <a:schemeClr val="tx1"/>
                </a:solidFill>
              </a:rPr>
              <a:t>reflection </a:t>
            </a:r>
            <a:r>
              <a:rPr lang="ko-KR" altLang="en-US">
                <a:solidFill>
                  <a:schemeClr val="tx1"/>
                </a:solidFill>
              </a:rPr>
              <a:t>을 제외하고 나머지만 사용해서 새로운 </a:t>
            </a:r>
            <a:r>
              <a:rPr lang="en-US" altLang="ko-KR">
                <a:solidFill>
                  <a:schemeClr val="tx1"/>
                </a:solidFill>
              </a:rPr>
              <a:t>task score</a:t>
            </a:r>
            <a:r>
              <a:rPr lang="ko-KR" altLang="en-US">
                <a:solidFill>
                  <a:schemeClr val="tx1"/>
                </a:solidFill>
              </a:rPr>
              <a:t>를 얻음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이게 </a:t>
            </a:r>
            <a:r>
              <a:rPr lang="en-US" altLang="ko-KR" b="1">
                <a:solidFill>
                  <a:schemeClr val="tx1"/>
                </a:solidFill>
              </a:rPr>
              <a:t>marginal reward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/>
              <a:t>Overall reward </a:t>
            </a:r>
            <a:r>
              <a:rPr lang="ko-KR" altLang="en-US"/>
              <a:t>에서 </a:t>
            </a:r>
            <a:r>
              <a:rPr lang="en-US" altLang="ko-KR"/>
              <a:t>marginal reward</a:t>
            </a:r>
            <a:r>
              <a:rPr lang="ko-KR" altLang="en-US"/>
              <a:t>를 빼서 </a:t>
            </a:r>
            <a:r>
              <a:rPr lang="en-US" altLang="ko-KR" b="1">
                <a:solidFill>
                  <a:srgbClr val="0000FF"/>
                </a:solidFill>
              </a:rPr>
              <a:t>Counterfactual reward </a:t>
            </a:r>
            <a:r>
              <a:rPr lang="ko-KR" altLang="en-US"/>
              <a:t>를 계산함</a:t>
            </a:r>
            <a:r>
              <a:rPr lang="en-US" altLang="ko-KR"/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A72BE-63A1-3925-B792-7ACE5EA8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5A185-CED8-25ED-A68A-3A759174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FCBF5-5272-827F-C830-AC512797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BD85F-0D7A-A6CA-8197-76AB5796A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675"/>
            <a:ext cx="10515600" cy="458152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Training shared reflector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서로 다른 </a:t>
            </a:r>
            <a:r>
              <a:rPr lang="en-US" altLang="ko-KR">
                <a:solidFill>
                  <a:schemeClr val="tx1"/>
                </a:solidFill>
              </a:rPr>
              <a:t>reflector </a:t>
            </a:r>
            <a:r>
              <a:rPr lang="ko-KR" altLang="en-US">
                <a:solidFill>
                  <a:schemeClr val="tx1"/>
                </a:solidFill>
              </a:rPr>
              <a:t>들이 같은 종류의 </a:t>
            </a:r>
            <a:r>
              <a:rPr lang="en-US" altLang="ko-KR">
                <a:solidFill>
                  <a:schemeClr val="tx1"/>
                </a:solidFill>
              </a:rPr>
              <a:t>LLM</a:t>
            </a:r>
            <a:r>
              <a:rPr lang="ko-KR" altLang="en-US">
                <a:solidFill>
                  <a:schemeClr val="tx1"/>
                </a:solidFill>
              </a:rPr>
              <a:t>이니 </a:t>
            </a:r>
            <a:r>
              <a:rPr lang="en-US" altLang="ko-KR">
                <a:solidFill>
                  <a:schemeClr val="tx1"/>
                </a:solidFill>
              </a:rPr>
              <a:t>homogeneity (</a:t>
            </a:r>
            <a:r>
              <a:rPr lang="ko-KR" altLang="en-US">
                <a:solidFill>
                  <a:schemeClr val="tx1"/>
                </a:solidFill>
              </a:rPr>
              <a:t>동종성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있다고 생각</a:t>
            </a:r>
            <a:r>
              <a:rPr lang="en-US" altLang="ko-KR">
                <a:solidFill>
                  <a:schemeClr val="tx1"/>
                </a:solidFill>
              </a:rPr>
              <a:t>. </a:t>
            </a:r>
            <a:r>
              <a:rPr lang="ko-KR" altLang="en-US">
                <a:solidFill>
                  <a:schemeClr val="tx1"/>
                </a:solidFill>
              </a:rPr>
              <a:t>곧 </a:t>
            </a:r>
            <a:r>
              <a:rPr lang="en-US" altLang="ko-KR" b="1">
                <a:solidFill>
                  <a:srgbClr val="0000FF"/>
                </a:solidFill>
              </a:rPr>
              <a:t>reflector </a:t>
            </a:r>
            <a:r>
              <a:rPr lang="ko-KR" altLang="en-US" b="1">
                <a:solidFill>
                  <a:srgbClr val="0000FF"/>
                </a:solidFill>
              </a:rPr>
              <a:t>들의 </a:t>
            </a:r>
            <a:r>
              <a:rPr lang="en-US" altLang="ko-KR" b="1">
                <a:solidFill>
                  <a:srgbClr val="0000FF"/>
                </a:solidFill>
              </a:rPr>
              <a:t>action space (reflection) </a:t>
            </a:r>
            <a:r>
              <a:rPr lang="ko-KR" altLang="en-US" b="1">
                <a:solidFill>
                  <a:srgbClr val="0000FF"/>
                </a:solidFill>
              </a:rPr>
              <a:t>들이 </a:t>
            </a:r>
            <a:r>
              <a:rPr lang="en-US" altLang="ko-KR" b="1">
                <a:solidFill>
                  <a:srgbClr val="0000FF"/>
                </a:solidFill>
              </a:rPr>
              <a:t>consistent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하고 </a:t>
            </a:r>
            <a:r>
              <a:rPr lang="en-US" altLang="ko-KR">
                <a:solidFill>
                  <a:schemeClr val="tx1"/>
                </a:solidFill>
              </a:rPr>
              <a:t>aligned </a:t>
            </a:r>
            <a:r>
              <a:rPr lang="ko-KR" altLang="en-US">
                <a:solidFill>
                  <a:schemeClr val="tx1"/>
                </a:solidFill>
              </a:rPr>
              <a:t>되어 있음을 고려함</a:t>
            </a:r>
            <a:r>
              <a:rPr lang="en-US" altLang="ko-KR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/>
              <a:t>프롬프트로 </a:t>
            </a:r>
            <a:r>
              <a:rPr lang="en-US" altLang="ko-KR" b="1">
                <a:solidFill>
                  <a:srgbClr val="0000FF"/>
                </a:solidFill>
              </a:rPr>
              <a:t>shared reflector </a:t>
            </a:r>
            <a:r>
              <a:rPr lang="ko-KR" altLang="en-US"/>
              <a:t>는 각 </a:t>
            </a:r>
            <a:r>
              <a:rPr lang="en-US" altLang="ko-KR"/>
              <a:t>agent</a:t>
            </a:r>
            <a:r>
              <a:rPr lang="ko-KR" altLang="en-US"/>
              <a:t> 들의 역할 정보를 잡을 수 있고 </a:t>
            </a:r>
            <a:r>
              <a:rPr lang="en-US" altLang="ko-KR"/>
              <a:t>computational resource </a:t>
            </a:r>
            <a:r>
              <a:rPr lang="ko-KR" altLang="en-US"/>
              <a:t>를 줄일 수 있음</a:t>
            </a:r>
            <a:r>
              <a:rPr lang="en-US" altLang="ko-KR"/>
              <a:t>.</a:t>
            </a:r>
          </a:p>
          <a:p>
            <a:pPr algn="just"/>
            <a:r>
              <a:rPr lang="ko-KR" altLang="en-US">
                <a:solidFill>
                  <a:schemeClr val="tx1"/>
                </a:solidFill>
              </a:rPr>
              <a:t>모든 </a:t>
            </a:r>
            <a:r>
              <a:rPr lang="en-US" altLang="ko-KR">
                <a:solidFill>
                  <a:schemeClr val="tx1"/>
                </a:solidFill>
              </a:rPr>
              <a:t>agent </a:t>
            </a:r>
            <a:r>
              <a:rPr lang="ko-KR" altLang="en-US">
                <a:solidFill>
                  <a:schemeClr val="tx1"/>
                </a:solidFill>
              </a:rPr>
              <a:t>들에서 나온 </a:t>
            </a:r>
            <a:r>
              <a:rPr lang="en-US" altLang="ko-KR">
                <a:solidFill>
                  <a:schemeClr val="tx1"/>
                </a:solidFill>
              </a:rPr>
              <a:t>counterfactual reflection data </a:t>
            </a:r>
            <a:r>
              <a:rPr lang="ko-KR" altLang="en-US">
                <a:solidFill>
                  <a:schemeClr val="tx1"/>
                </a:solidFill>
              </a:rPr>
              <a:t>는 </a:t>
            </a:r>
            <a:r>
              <a:rPr lang="en-US" altLang="ko-KR">
                <a:solidFill>
                  <a:schemeClr val="tx1"/>
                </a:solidFill>
              </a:rPr>
              <a:t>PPO</a:t>
            </a:r>
            <a:r>
              <a:rPr lang="ko-KR" altLang="en-US">
                <a:solidFill>
                  <a:schemeClr val="tx1"/>
                </a:solidFill>
              </a:rPr>
              <a:t>로 </a:t>
            </a:r>
            <a:r>
              <a:rPr lang="en-US" altLang="ko-KR">
                <a:solidFill>
                  <a:schemeClr val="tx1"/>
                </a:solidFill>
              </a:rPr>
              <a:t>shared reflector 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r>
              <a:rPr lang="en-US" altLang="ko-KR">
                <a:solidFill>
                  <a:schemeClr val="tx1"/>
                </a:solidFill>
              </a:rPr>
              <a:t>training </a:t>
            </a:r>
            <a:r>
              <a:rPr lang="ko-KR" altLang="en-US">
                <a:solidFill>
                  <a:schemeClr val="tx1"/>
                </a:solidFill>
              </a:rPr>
              <a:t>하는 데 사용됨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3DB01-D8FF-7BF4-7ED2-B0BC2EB6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B832-749E-4DE3-8DC4-C1D6C4E3AB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2">
    <wetp:webextensionref xmlns:r="http://schemas.openxmlformats.org/officeDocument/2006/relationships" r:id="rId1"/>
  </wetp:taskpane>
  <wetp:taskpane dockstate="right" visibility="1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D08C58C-4668-46EA-B707-A3FCB87712DD}">
  <we:reference id="WA200006000" version="1.2.1.0" store="ko-KR" storeType="omex"/>
  <we:alternateReferences>
    <we:reference id="WA200006000" version="1.2.1.0" store="omex" storeType="omex"/>
  </we:alternateReferences>
  <we:properties>
    <we:property name="document_UID" value="&quot;ec63e977-b6a8-4645-aadc-da6a44b5d30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2348E79-DF95-48AE-9D0C-0780E28F6CC3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768424C9E1B1C44BFABD34D84557AEF" ma:contentTypeVersion="12" ma:contentTypeDescription="새 문서를 만듭니다." ma:contentTypeScope="" ma:versionID="ccc4e5c135f39bbc0fbdb80d86b977af">
  <xsd:schema xmlns:xsd="http://www.w3.org/2001/XMLSchema" xmlns:xs="http://www.w3.org/2001/XMLSchema" xmlns:p="http://schemas.microsoft.com/office/2006/metadata/properties" xmlns:ns3="fba6ab24-2266-4e15-a44c-e4621659dedf" targetNamespace="http://schemas.microsoft.com/office/2006/metadata/properties" ma:root="true" ma:fieldsID="956477b1c3382f0165e75b836ef33f40" ns3:_="">
    <xsd:import namespace="fba6ab24-2266-4e15-a44c-e4621659de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6ab24-2266-4e15-a44c-e4621659de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a6ab24-2266-4e15-a44c-e4621659dedf" xsi:nil="true"/>
  </documentManagement>
</p:properties>
</file>

<file path=customXml/itemProps1.xml><?xml version="1.0" encoding="utf-8"?>
<ds:datastoreItem xmlns:ds="http://schemas.openxmlformats.org/officeDocument/2006/customXml" ds:itemID="{D9E539C0-CFD2-432D-9EF2-BD555D3555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D9ED7C-F583-4F3E-A3FB-5F04773333EA}">
  <ds:schemaRefs>
    <ds:schemaRef ds:uri="fba6ab24-2266-4e15-a44c-e4621659de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4D3407-759F-41A7-9165-E7087FA4E378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fba6ab24-2266-4e15-a44c-e4621659ded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와이드스크린</PresentationFormat>
  <Paragraphs>256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Aptos</vt:lpstr>
      <vt:lpstr>Aptos Narrow</vt:lpstr>
      <vt:lpstr>Arial</vt:lpstr>
      <vt:lpstr>Cambria Math</vt:lpstr>
      <vt:lpstr>Office 테마</vt:lpstr>
      <vt:lpstr>Reflective Multi-Agent Collaboration based on Large Language Models</vt:lpstr>
      <vt:lpstr>Contents</vt:lpstr>
      <vt:lpstr>Introduction</vt:lpstr>
      <vt:lpstr>Introduction</vt:lpstr>
      <vt:lpstr>PowerPoint 프레젠테이션</vt:lpstr>
      <vt:lpstr>Introduction</vt:lpstr>
      <vt:lpstr>Introduction</vt:lpstr>
      <vt:lpstr>Introduction</vt:lpstr>
      <vt:lpstr>Introduction</vt:lpstr>
      <vt:lpstr>Related work</vt:lpstr>
      <vt:lpstr>Related work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PowerPoint 프레젠테이션</vt:lpstr>
      <vt:lpstr>Method</vt:lpstr>
      <vt:lpstr>Experiments and Ablations</vt:lpstr>
      <vt:lpstr>Limitation and Conclusion</vt:lpstr>
      <vt:lpstr>My review</vt:lpstr>
      <vt:lpstr>Useful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정규단</dc:creator>
  <cp:lastModifiedBy>정규단</cp:lastModifiedBy>
  <cp:revision>1</cp:revision>
  <dcterms:created xsi:type="dcterms:W3CDTF">2025-03-23T13:38:08Z</dcterms:created>
  <dcterms:modified xsi:type="dcterms:W3CDTF">2025-04-23T15:39:15Z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0x0101008768424C9E1B1C44BFABD34D84557AEF</vt:lpwstr>
  </property>
</Properties>
</file>