
<file path=[Content_Types].xml><?xml version="1.0" encoding="utf-8"?>
<Types xmlns="http://schemas.openxmlformats.org/package/2006/content-types">
  <Default Extension="xml" ContentType="application/vnd.openxmlformats-officedocument.extended-properties+xml"/>
  <Default Extension="rels" ContentType="application/vnd.openxmlformats-package.relationships+xml"/>
  <Default Extension="jpeg" ContentType="image/jpeg"/>
  <Override PartName="/docProps/core.xml" ContentType="application/vnd.openxmlformats-package.core-properties+xml"/>
  <Override PartName="/ppt/presentation.xml" ContentType="application/vnd.openxmlformats-officedocument.presentationml.presentation.main+xml"/>
  <Override PartName="/ppt/slides/slide71.xml" ContentType="application/vnd.openxmlformats-officedocument.presentationml.slide+xml"/>
  <Override PartName="/ppt/notesSlides/notesSlide61.xml" ContentType="application/vnd.openxmlformats-officedocument.presentationml.notesSlide+xml"/>
  <Override PartName="/ppt/notesMasters/notesMaster11.xml" ContentType="application/vnd.openxmlformats-officedocument.presentationml.notesMaster+xml"/>
  <Override PartName="/ppt/theme/theme21.xml" ContentType="application/vnd.openxmlformats-officedocument.theme+xml"/>
  <Override PartName="/ppt/slideLayouts/slideLayout61.xml" ContentType="application/vnd.openxmlformats-officedocument.presentationml.slideLayout+xml"/>
  <Override PartName="/ppt/slideMasters/slideMaster11.xml" ContentType="application/vnd.openxmlformats-officedocument.presentationml.slideMaster+xml"/>
  <Override PartName="/ppt/slideLayouts/slideLayout82.xml" ContentType="application/vnd.openxmlformats-officedocument.presentationml.slideLayout+xml"/>
  <Override PartName="/ppt/slideLayouts/slideLayout133.xml" ContentType="application/vnd.openxmlformats-officedocument.presentationml.slideLayout+xml"/>
  <Override PartName="/ppt/slideLayouts/slideLayout34.xml" ContentType="application/vnd.openxmlformats-officedocument.presentationml.slideLayout+xml"/>
  <Override PartName="/ppt/slideLayouts/slideLayout75.xml" ContentType="application/vnd.openxmlformats-officedocument.presentationml.slideLayout+xml"/>
  <Override PartName="/ppt/slideLayouts/slideLayout126.xml" ContentType="application/vnd.openxmlformats-officedocument.presentationml.slideLayout+xml"/>
  <Override PartName="/ppt/slideLayouts/slideLayout27.xml" ContentType="application/vnd.openxmlformats-officedocument.presentationml.slideLayout+xml"/>
  <Override PartName="/ppt/slideLayouts/slideLayout18.xml" ContentType="application/vnd.openxmlformats-officedocument.presentationml.slideLayout+xml"/>
  <Override PartName="/ppt/slideLayouts/slideLayout119.xml" ContentType="application/vnd.openxmlformats-officedocument.presentationml.slideLayout+xml"/>
  <Override PartName="/ppt/slideLayouts/slideLayout510.xml" ContentType="application/vnd.openxmlformats-officedocument.presentationml.slideLayout+xml"/>
  <Override PartName="/ppt/slideLayouts/slideLayout1011.xml" ContentType="application/vnd.openxmlformats-officedocument.presentationml.slideLayout+xml"/>
  <Override PartName="/ppt/slideLayouts/slideLayout412.xml" ContentType="application/vnd.openxmlformats-officedocument.presentationml.slideLayout+xml"/>
  <Override PartName="/ppt/slideLayouts/slideLayout913.xml" ContentType="application/vnd.openxmlformats-officedocument.presentationml.slideLayout+xml"/>
  <Override PartName="/ppt/theme/theme12.xml" ContentType="application/vnd.openxmlformats-officedocument.theme+xml"/>
  <Override PartName="/ppt/slides/slide122.xml" ContentType="application/vnd.openxmlformats-officedocument.presentationml.slide+xml"/>
  <Override PartName="/ppt/notesSlides/notesSlide92.xml" ContentType="application/vnd.openxmlformats-officedocument.presentationml.notesSlide+xml"/>
  <Override PartName="/ppt/tableStyles.xml" ContentType="application/vnd.openxmlformats-officedocument.presentationml.tableStyles+xml"/>
  <Override PartName="/ppt/slides/slide23.xml" ContentType="application/vnd.openxmlformats-officedocument.presentationml.slide+xml"/>
  <Override PartName="/ppt/notesSlides/notesSlide13.xml" ContentType="application/vnd.openxmlformats-officedocument.presentationml.notesSlide+xml"/>
  <Override PartName="/customXml/item3.xml" ContentType="application/xml"/>
  <Override PartName="/customXml/itemProps31.xml" ContentType="application/vnd.openxmlformats-officedocument.customXmlProperties+xml"/>
  <Override PartName="/ppt/slides/slide64.xml" ContentType="application/vnd.openxmlformats-officedocument.presentationml.slide+xml"/>
  <Override PartName="/ppt/notesSlides/notesSlide54.xml" ContentType="application/vnd.openxmlformats-officedocument.presentationml.notesSlide+xml"/>
  <Override PartName="/ppt/slides/slide115.xml" ContentType="application/vnd.openxmlformats-officedocument.presentationml.slide+xml"/>
  <Override PartName="/ppt/notesSlides/notesSlide85.xml" ContentType="application/vnd.openxmlformats-officedocument.presentationml.notesSlide+xml"/>
  <Override PartName="/ppt/slides/slide16.xml" ContentType="application/vnd.openxmlformats-officedocument.presentationml.slide+xml"/>
  <Override PartName="/ppt/viewProps.xml" ContentType="application/vnd.openxmlformats-officedocument.presentationml.viewProps+xml"/>
  <Override PartName="/customXml/item22.xml" ContentType="application/xml"/>
  <Override PartName="/customXml/itemProps22.xml" ContentType="application/vnd.openxmlformats-officedocument.customXmlProperties+xml"/>
  <Override PartName="/ppt/slides/slide57.xml" ContentType="application/vnd.openxmlformats-officedocument.presentationml.slide+xml"/>
  <Override PartName="/ppt/notesSlides/notesSlide46.xml" ContentType="application/vnd.openxmlformats-officedocument.presentationml.notesSlide+xml"/>
  <Override PartName="/ppt/slides/slide108.xml" ContentType="application/vnd.openxmlformats-officedocument.presentationml.slide+xml"/>
  <Override PartName="/ppt/slides/slide49.xml" ContentType="application/vnd.openxmlformats-officedocument.presentationml.slide+xml"/>
  <Override PartName="/ppt/notesSlides/notesSlide37.xml" ContentType="application/vnd.openxmlformats-officedocument.presentationml.notesSlide+xml"/>
  <Override PartName="/ppt/presProps.xml" ContentType="application/vnd.openxmlformats-officedocument.presentationml.presProps+xml"/>
  <Override PartName="/ppt/slides/slide910.xml" ContentType="application/vnd.openxmlformats-officedocument.presentationml.slide+xml"/>
  <Override PartName="/customXml/item13.xml" ContentType="application/xml"/>
  <Override PartName="/customXml/itemProps13.xml" ContentType="application/vnd.openxmlformats-officedocument.customXmlProperties+xml"/>
  <Override PartName="/ppt/slides/slide311.xml" ContentType="application/vnd.openxmlformats-officedocument.presentationml.slide+xml"/>
  <Override PartName="/ppt/notesSlides/notesSlide28.xml" ContentType="application/vnd.openxmlformats-officedocument.presentationml.notesSlide+xml"/>
  <Override PartName="/ppt/slides/slide812.xml" ContentType="application/vnd.openxmlformats-officedocument.presentationml.slide+xml"/>
  <Override PartName="/ppt/diagrams/data11.xml" ContentType="application/vnd.openxmlformats-officedocument.drawingml.diagramData+xml"/>
  <Override PartName="/ppt/diagrams/drawing1.xml" ContentType="application/vnd.ms-office.drawingml.diagramDrawing+xml"/>
  <Override PartName="/ppt/notesSlides/notesSlide79.xml" ContentType="application/vnd.openxmlformats-officedocument.presentationml.notesSlide+xml"/>
  <Override PartName="/ppt/diagrams/colors11.xml" ContentType="application/vnd.openxmlformats-officedocument.drawingml.diagramColors+xml"/>
  <Override PartName="/ppt/diagrams/quickStyle11.xml" ContentType="application/vnd.openxmlformats-officedocument.drawingml.diagramStyle+xml"/>
  <Override PartName="/ppt/diagrams/layout11.xml" ContentType="application/vnd.openxmlformats-officedocument.drawingml.diagramLayout+xml"/>
  <Override PartName="/docProps/custom.xml" ContentType="application/vnd.openxmlformats-officedocument.custom-properties+xml"/>
</Types>
</file>

<file path=_rels/.rels>&#65279;<?xml version="1.0" encoding="utf-8"?><Relationships xmlns="http://schemas.openxmlformats.org/package/2006/relationships"><Relationship Type="http://schemas.openxmlformats.org/officeDocument/2006/relationships/extended-properties" Target="/docProps/app.xml" Id="rId3" /><Relationship Type="http://schemas.openxmlformats.org/package/2006/relationships/metadata/core-properties" Target="/docProps/core.xml" Id="rId2" /><Relationship Type="http://schemas.openxmlformats.org/officeDocument/2006/relationships/officeDocument" Target="/ppt/presentation.xml" Id="rId1" /><Relationship Type="http://schemas.openxmlformats.org/officeDocument/2006/relationships/custom-properties" Target="/docProps/custom.xml" Id="rId4" /></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44" r:id="rId1"/>
  </p:sldMasterIdLst>
  <p:notesMasterIdLst>
    <p:notesMasterId r:id="rId14"/>
  </p:notesMasterIdLst>
  <p:sldIdLst>
    <p:sldId id="302" r:id="rId2"/>
    <p:sldId id="303" r:id="rId3"/>
    <p:sldId id="304" r:id="rId4"/>
    <p:sldId id="305" r:id="rId5"/>
    <p:sldId id="306" r:id="rId6"/>
    <p:sldId id="293" r:id="rId7"/>
    <p:sldId id="308" r:id="rId8"/>
    <p:sldId id="299" r:id="rId9"/>
    <p:sldId id="300" r:id="rId10"/>
    <p:sldId id="301" r:id="rId11"/>
    <p:sldId id="270" r:id="rId12"/>
    <p:sldId id="27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95033" autoAdjust="0"/>
  </p:normalViewPr>
  <p:slideViewPr>
    <p:cSldViewPr snapToGrid="0">
      <p:cViewPr>
        <p:scale>
          <a:sx n="100" d="100"/>
          <a:sy n="100" d="100"/>
        </p:scale>
        <p:origin x="-542" y="-485"/>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90" d="100"/>
        <a:sy n="90" d="100"/>
      </p:scale>
      <p:origin x="0" y="-1574"/>
    </p:cViewPr>
  </p:sorterViewPr>
  <p:notesViewPr>
    <p:cSldViewPr snapToGrid="0">
      <p:cViewPr varScale="1">
        <p:scale>
          <a:sx n="62" d="100"/>
          <a:sy n="62" d="100"/>
        </p:scale>
        <p:origin x="2266" y="77"/>
      </p:cViewPr>
      <p:guideLst/>
    </p:cSldViewPr>
  </p:notesViewPr>
  <p:gridSpacing cx="76200" cy="76200"/>
</p:viewPr>
</file>

<file path=ppt/_rels/presentation.xml.rels>&#65279;<?xml version="1.0" encoding="utf-8"?><Relationships xmlns="http://schemas.openxmlformats.org/package/2006/relationships"><Relationship Type="http://schemas.openxmlformats.org/officeDocument/2006/relationships/slide" Target="/ppt/slides/slide71.xml" Id="rId8" /><Relationship Type="http://schemas.openxmlformats.org/officeDocument/2006/relationships/slide" Target="/ppt/slides/slide122.xml" Id="rId13" /><Relationship Type="http://schemas.openxmlformats.org/officeDocument/2006/relationships/tableStyles" Target="/ppt/tableStyles.xml" Id="rId18" /><Relationship Type="http://schemas.openxmlformats.org/officeDocument/2006/relationships/slide" Target="/ppt/slides/slide23.xml" Id="rId3" /><Relationship Type="http://schemas.openxmlformats.org/officeDocument/2006/relationships/customXml" Target="/customXml/item3.xml" Id="rId21" /><Relationship Type="http://schemas.openxmlformats.org/officeDocument/2006/relationships/slide" Target="/ppt/slides/slide64.xml" Id="rId7" /><Relationship Type="http://schemas.openxmlformats.org/officeDocument/2006/relationships/slide" Target="/ppt/slides/slide115.xml" Id="rId12" /><Relationship Type="http://schemas.openxmlformats.org/officeDocument/2006/relationships/theme" Target="/ppt/theme/theme12.xml" Id="rId17" /><Relationship Type="http://schemas.openxmlformats.org/officeDocument/2006/relationships/slide" Target="/ppt/slides/slide16.xml" Id="rId2" /><Relationship Type="http://schemas.openxmlformats.org/officeDocument/2006/relationships/viewProps" Target="/ppt/viewProps.xml" Id="rId16" /><Relationship Type="http://schemas.openxmlformats.org/officeDocument/2006/relationships/customXml" Target="/customXml/item22.xml" Id="rId20" /><Relationship Type="http://schemas.openxmlformats.org/officeDocument/2006/relationships/slideMaster" Target="/ppt/slideMasters/slideMaster11.xml" Id="rId1" /><Relationship Type="http://schemas.openxmlformats.org/officeDocument/2006/relationships/slide" Target="/ppt/slides/slide57.xml" Id="rId6" /><Relationship Type="http://schemas.openxmlformats.org/officeDocument/2006/relationships/slide" Target="/ppt/slides/slide108.xml" Id="rId11" /><Relationship Type="http://schemas.openxmlformats.org/officeDocument/2006/relationships/slide" Target="/ppt/slides/slide49.xml" Id="rId5" /><Relationship Type="http://schemas.openxmlformats.org/officeDocument/2006/relationships/presProps" Target="/ppt/presProps.xml" Id="rId15" /><Relationship Type="http://schemas.openxmlformats.org/officeDocument/2006/relationships/slide" Target="/ppt/slides/slide910.xml" Id="rId10" /><Relationship Type="http://schemas.openxmlformats.org/officeDocument/2006/relationships/customXml" Target="/customXml/item13.xml" Id="rId19" /><Relationship Type="http://schemas.openxmlformats.org/officeDocument/2006/relationships/slide" Target="/ppt/slides/slide311.xml" Id="rId4" /><Relationship Type="http://schemas.openxmlformats.org/officeDocument/2006/relationships/slide" Target="/ppt/slides/slide812.xml" Id="rId9" /><Relationship Type="http://schemas.openxmlformats.org/officeDocument/2006/relationships/notesMaster" Target="/ppt/notesMasters/notesMaster11.xml" Id="rId14" /></Relationships>
</file>

<file path=ppt/diagrams/colors11.xml><?xml version="1.0" encoding="utf-8"?>
<dgm:colorsDef xmlns:dgm="http://schemas.openxmlformats.org/drawingml/2006/diagram" xmlns:a="http://schemas.openxmlformats.org/drawingml/2006/main" uniqueId="urn:microsoft.com/office/officeart/2018/5/colors/Iconchunking_coloredoutline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1.xml><?xml version="1.0" encoding="utf-8"?>
<dgm:dataModel xmlns:dgm="http://schemas.openxmlformats.org/drawingml/2006/diagram" xmlns:a="http://schemas.openxmlformats.org/drawingml/2006/main">
  <dgm:ptLst>
    <dgm:pt modelId="{55C0B14E-AEA6-48D3-A387-ED4A3A3BF840}" type="doc">
      <dgm:prSet loTypeId="urn:microsoft.com/office/officeart/2016/7/layout/AccentHomeChevronProcess" loCatId="process" qsTypeId="urn:microsoft.com/office/officeart/2005/8/quickstyle/simple1" qsCatId="simple" csTypeId="urn:microsoft.com/office/officeart/2018/5/colors/Iconchunking_coloredoutline_colorful1" csCatId="colorful" phldr="1"/>
      <dgm:spPr/>
      <dgm:t>
        <a:bodyPr/>
        <a:lstStyle/>
        <a:p>
          <a:endParaRPr lang="en-US"/>
        </a:p>
      </dgm:t>
    </dgm:pt>
    <dgm:pt modelId="{AACEAFD5-63CF-4AFC-B46F-BE086C5D447C}">
      <dgm:prSet phldrT="[Text]"/>
      <dgm:spPr>
        <a:solidFill>
          <a:schemeClr val="accent2">
            <a:lumMod val="75000"/>
          </a:schemeClr>
        </a:solidFill>
      </dgm:spPr>
      <dgm:t>
        <a:bodyPr/>
        <a:lstStyle/>
        <a:p>
          <a:r>
            <a:rPr lang="en-US" b="1" dirty="0">
              <a:latin typeface="+mj-lt"/>
            </a:rPr>
            <a:t>Title</a:t>
          </a:r>
        </a:p>
      </dgm:t>
    </dgm:pt>
    <dgm:pt modelId="{7A0BD8EC-BB4A-4912-A54E-6F39B681264E}" type="parTrans" cxnId="{AE101ABC-7EA3-4444-A576-8AB15A371C84}">
      <dgm:prSet/>
      <dgm:spPr/>
      <dgm:t>
        <a:bodyPr/>
        <a:lstStyle/>
        <a:p>
          <a:endParaRPr lang="en-US"/>
        </a:p>
      </dgm:t>
    </dgm:pt>
    <dgm:pt modelId="{7A8D4B4D-06E9-4958-810D-A6226B6AC588}" type="sibTrans" cxnId="{AE101ABC-7EA3-4444-A576-8AB15A371C84}">
      <dgm:prSet/>
      <dgm:spPr/>
      <dgm:t>
        <a:bodyPr/>
        <a:lstStyle/>
        <a:p>
          <a:endParaRPr lang="en-US"/>
        </a:p>
      </dgm:t>
    </dgm:pt>
    <dgm:pt modelId="{349299C9-846E-4827-813A-349CCCE20782}">
      <dgm:prSet phldrT="[Text]"/>
      <dgm:spPr/>
      <dgm:t>
        <a:bodyPr/>
        <a:lstStyle/>
        <a:p>
          <a:r>
            <a:rPr lang="en-US" b="0" i="0" u="none" dirty="0">
              <a:latin typeface="+mj-lt"/>
            </a:rPr>
            <a:t>To start a presentation, go to the Slide Show tab, and select From Beginning.</a:t>
          </a:r>
          <a:endParaRPr lang="en-US" dirty="0">
            <a:latin typeface="+mj-lt"/>
          </a:endParaRPr>
        </a:p>
      </dgm:t>
    </dgm:pt>
    <dgm:pt modelId="{AEA27547-B9ED-4994-BD27-04EC297EF367}" type="parTrans" cxnId="{0EFA3039-6828-403C-9445-4359BA6645E6}">
      <dgm:prSet/>
      <dgm:spPr/>
      <dgm:t>
        <a:bodyPr/>
        <a:lstStyle/>
        <a:p>
          <a:endParaRPr lang="en-US"/>
        </a:p>
      </dgm:t>
    </dgm:pt>
    <dgm:pt modelId="{9D819F52-ACA0-4B08-8256-DF6BD8FA3A0B}" type="sibTrans" cxnId="{0EFA3039-6828-403C-9445-4359BA6645E6}">
      <dgm:prSet/>
      <dgm:spPr/>
      <dgm:t>
        <a:bodyPr/>
        <a:lstStyle/>
        <a:p>
          <a:endParaRPr lang="en-US"/>
        </a:p>
      </dgm:t>
    </dgm:pt>
    <dgm:pt modelId="{D07AD3FD-84FF-467E-9693-752776549C61}">
      <dgm:prSet phldrT="[Text]"/>
      <dgm:spPr>
        <a:solidFill>
          <a:schemeClr val="accent3">
            <a:lumMod val="75000"/>
          </a:schemeClr>
        </a:solidFill>
      </dgm:spPr>
      <dgm:t>
        <a:bodyPr/>
        <a:lstStyle/>
        <a:p>
          <a:r>
            <a:rPr lang="en-US" b="1" dirty="0">
              <a:latin typeface="+mj-lt"/>
            </a:rPr>
            <a:t>Title</a:t>
          </a:r>
        </a:p>
      </dgm:t>
    </dgm:pt>
    <dgm:pt modelId="{7B691773-F524-4FAD-A272-BDF0B0C4370A}" type="parTrans" cxnId="{55492768-9A5E-4F74-AC7C-959C5C24EFD3}">
      <dgm:prSet/>
      <dgm:spPr/>
      <dgm:t>
        <a:bodyPr/>
        <a:lstStyle/>
        <a:p>
          <a:endParaRPr lang="en-US"/>
        </a:p>
      </dgm:t>
    </dgm:pt>
    <dgm:pt modelId="{A8C9B7A9-BC2A-4753-B7F0-F2E361D95520}" type="sibTrans" cxnId="{55492768-9A5E-4F74-AC7C-959C5C24EFD3}">
      <dgm:prSet/>
      <dgm:spPr/>
      <dgm:t>
        <a:bodyPr/>
        <a:lstStyle/>
        <a:p>
          <a:endParaRPr lang="en-US"/>
        </a:p>
      </dgm:t>
    </dgm:pt>
    <dgm:pt modelId="{5D70EFF5-8B31-4A1F-AE44-51E4CF0013EB}">
      <dgm:prSet phldrT="[Text]"/>
      <dgm:spPr/>
      <dgm:t>
        <a:bodyPr/>
        <a:lstStyle/>
        <a:p>
          <a:r>
            <a:rPr lang="en-US" b="0" i="0" u="none" dirty="0">
              <a:latin typeface="+mj-lt"/>
            </a:rPr>
            <a:t>To display Presenter view, in Slide Show view, on the control bar at the bottom left select the three dots, and then Show Presenter View. </a:t>
          </a:r>
          <a:endParaRPr lang="en-US" dirty="0">
            <a:latin typeface="+mj-lt"/>
          </a:endParaRPr>
        </a:p>
      </dgm:t>
    </dgm:pt>
    <dgm:pt modelId="{96C720A0-FEEF-48D1-8DF6-ABA03C304822}" type="parTrans" cxnId="{E97FF64F-8020-497E-AE7D-2395DDA4560D}">
      <dgm:prSet/>
      <dgm:spPr/>
      <dgm:t>
        <a:bodyPr/>
        <a:lstStyle/>
        <a:p>
          <a:endParaRPr lang="en-US"/>
        </a:p>
      </dgm:t>
    </dgm:pt>
    <dgm:pt modelId="{B6A59CDE-18AD-4553-B6C5-FF001A8E8510}" type="sibTrans" cxnId="{E97FF64F-8020-497E-AE7D-2395DDA4560D}">
      <dgm:prSet/>
      <dgm:spPr/>
      <dgm:t>
        <a:bodyPr/>
        <a:lstStyle/>
        <a:p>
          <a:endParaRPr lang="en-US"/>
        </a:p>
      </dgm:t>
    </dgm:pt>
    <dgm:pt modelId="{D71FC021-6A65-44D1-95B9-0E6C89079866}">
      <dgm:prSet phldrT="[Text]"/>
      <dgm:spPr>
        <a:solidFill>
          <a:schemeClr val="accent4">
            <a:lumMod val="75000"/>
          </a:schemeClr>
        </a:solidFill>
      </dgm:spPr>
      <dgm:t>
        <a:bodyPr/>
        <a:lstStyle/>
        <a:p>
          <a:r>
            <a:rPr lang="en-US" b="1" dirty="0">
              <a:latin typeface="+mj-lt"/>
            </a:rPr>
            <a:t>Title</a:t>
          </a:r>
        </a:p>
      </dgm:t>
    </dgm:pt>
    <dgm:pt modelId="{862AAE39-3AAD-40E3-BA20-90187BD73242}" type="parTrans" cxnId="{53239C96-427C-420B-95DC-546F3B30ED65}">
      <dgm:prSet/>
      <dgm:spPr/>
      <dgm:t>
        <a:bodyPr/>
        <a:lstStyle/>
        <a:p>
          <a:endParaRPr lang="en-US"/>
        </a:p>
      </dgm:t>
    </dgm:pt>
    <dgm:pt modelId="{9B090D9D-470E-46E2-AABB-0368A52481AA}" type="sibTrans" cxnId="{53239C96-427C-420B-95DC-546F3B30ED65}">
      <dgm:prSet/>
      <dgm:spPr/>
      <dgm:t>
        <a:bodyPr/>
        <a:lstStyle/>
        <a:p>
          <a:endParaRPr lang="en-US"/>
        </a:p>
      </dgm:t>
    </dgm:pt>
    <dgm:pt modelId="{4A6BB192-9983-4F48-BBC5-6E384EED7EC5}">
      <dgm:prSet phldrT="[Text]"/>
      <dgm:spPr/>
      <dgm:t>
        <a:bodyPr/>
        <a:lstStyle/>
        <a:p>
          <a:r>
            <a:rPr lang="en-US" b="0" i="0" u="none" dirty="0">
              <a:latin typeface="+mj-lt"/>
            </a:rPr>
            <a:t>During your presentation, the speaker notes are visible on your monitor, but aren't visible to the audience. </a:t>
          </a:r>
          <a:endParaRPr lang="en-US" dirty="0">
            <a:latin typeface="+mj-lt"/>
          </a:endParaRPr>
        </a:p>
      </dgm:t>
    </dgm:pt>
    <dgm:pt modelId="{230A6E4A-6CED-4DC0-AEFE-6859FE07B658}" type="parTrans" cxnId="{E3115EEA-DE9C-4F06-B8B3-BEB263D5F2B1}">
      <dgm:prSet/>
      <dgm:spPr/>
      <dgm:t>
        <a:bodyPr/>
        <a:lstStyle/>
        <a:p>
          <a:endParaRPr lang="en-US"/>
        </a:p>
      </dgm:t>
    </dgm:pt>
    <dgm:pt modelId="{0B568EC2-5D2A-4B00-8047-B7832F245B44}" type="sibTrans" cxnId="{E3115EEA-DE9C-4F06-B8B3-BEB263D5F2B1}">
      <dgm:prSet/>
      <dgm:spPr/>
      <dgm:t>
        <a:bodyPr/>
        <a:lstStyle/>
        <a:p>
          <a:endParaRPr lang="en-US"/>
        </a:p>
      </dgm:t>
    </dgm:pt>
    <dgm:pt modelId="{B6C629DA-5C98-40DD-824C-2764D3AEC947}">
      <dgm:prSet phldrT="[Text]"/>
      <dgm:spPr/>
      <dgm:t>
        <a:bodyPr/>
        <a:lstStyle/>
        <a:p>
          <a:r>
            <a:rPr lang="en-US" b="0" i="0" u="none" dirty="0">
              <a:latin typeface="+mj-lt"/>
            </a:rPr>
            <a:t>The Notes pane is a box that appears below each slide. Tap it to add notes. </a:t>
          </a:r>
          <a:endParaRPr lang="en-US" dirty="0">
            <a:latin typeface="+mj-lt"/>
          </a:endParaRPr>
        </a:p>
      </dgm:t>
    </dgm:pt>
    <dgm:pt modelId="{C56EA7AE-D6F8-4B82-905A-6B852318CAB2}" type="parTrans" cxnId="{779C4118-15D3-459E-A87F-945A426C63A0}">
      <dgm:prSet/>
      <dgm:spPr/>
      <dgm:t>
        <a:bodyPr/>
        <a:lstStyle/>
        <a:p>
          <a:endParaRPr lang="en-US"/>
        </a:p>
      </dgm:t>
    </dgm:pt>
    <dgm:pt modelId="{F2849FB4-E434-4CB4-BFE2-BF07BBAE640D}" type="sibTrans" cxnId="{779C4118-15D3-459E-A87F-945A426C63A0}">
      <dgm:prSet/>
      <dgm:spPr/>
      <dgm:t>
        <a:bodyPr/>
        <a:lstStyle/>
        <a:p>
          <a:endParaRPr lang="en-US"/>
        </a:p>
      </dgm:t>
    </dgm:pt>
    <dgm:pt modelId="{5FFF0536-5FA0-43E3-8E6B-AF3755192A2A}">
      <dgm:prSet phldrT="[Text]"/>
      <dgm:spPr>
        <a:solidFill>
          <a:schemeClr val="accent5">
            <a:lumMod val="75000"/>
          </a:schemeClr>
        </a:solidFill>
      </dgm:spPr>
      <dgm:t>
        <a:bodyPr/>
        <a:lstStyle/>
        <a:p>
          <a:r>
            <a:rPr lang="en-US" b="1" dirty="0">
              <a:latin typeface="+mj-lt"/>
            </a:rPr>
            <a:t>Title</a:t>
          </a:r>
        </a:p>
      </dgm:t>
    </dgm:pt>
    <dgm:pt modelId="{3E8D9B08-B7EC-4A5E-948D-67768E0FF536}" type="parTrans" cxnId="{3498D085-A269-4CF4-9389-3960F674A8AE}">
      <dgm:prSet/>
      <dgm:spPr/>
      <dgm:t>
        <a:bodyPr/>
        <a:lstStyle/>
        <a:p>
          <a:endParaRPr lang="en-US"/>
        </a:p>
      </dgm:t>
    </dgm:pt>
    <dgm:pt modelId="{BE1919ED-D0C4-4909-BC75-F357F4F9C942}" type="sibTrans" cxnId="{3498D085-A269-4CF4-9389-3960F674A8AE}">
      <dgm:prSet/>
      <dgm:spPr/>
      <dgm:t>
        <a:bodyPr/>
        <a:lstStyle/>
        <a:p>
          <a:endParaRPr lang="en-US"/>
        </a:p>
      </dgm:t>
    </dgm:pt>
    <dgm:pt modelId="{05A6BF59-F22E-4F8B-9BDA-1342117FC4FF}">
      <dgm:prSet phldrT="[Text]"/>
      <dgm:spPr>
        <a:solidFill>
          <a:schemeClr val="accent6">
            <a:lumMod val="75000"/>
          </a:schemeClr>
        </a:solidFill>
      </dgm:spPr>
      <dgm:t>
        <a:bodyPr/>
        <a:lstStyle/>
        <a:p>
          <a:r>
            <a:rPr lang="en-US" b="1" dirty="0">
              <a:latin typeface="+mj-lt"/>
            </a:rPr>
            <a:t>Title</a:t>
          </a:r>
        </a:p>
      </dgm:t>
    </dgm:pt>
    <dgm:pt modelId="{FB4895F8-58A7-460C-A8C7-288011CC9E09}" type="parTrans" cxnId="{F68B30BB-E546-4B31-BC47-04CAA10770EB}">
      <dgm:prSet/>
      <dgm:spPr/>
      <dgm:t>
        <a:bodyPr/>
        <a:lstStyle/>
        <a:p>
          <a:endParaRPr lang="en-US"/>
        </a:p>
      </dgm:t>
    </dgm:pt>
    <dgm:pt modelId="{C0CAA306-4B9F-4B44-97ED-4F5D666BC99F}" type="sibTrans" cxnId="{F68B30BB-E546-4B31-BC47-04CAA10770EB}">
      <dgm:prSet/>
      <dgm:spPr/>
      <dgm:t>
        <a:bodyPr/>
        <a:lstStyle/>
        <a:p>
          <a:endParaRPr lang="en-US"/>
        </a:p>
      </dgm:t>
    </dgm:pt>
    <dgm:pt modelId="{D3B4D774-FD7A-4A29-94C6-D590513D4BEC}">
      <dgm:prSet phldrT="[Text]"/>
      <dgm:spPr/>
      <dgm:t>
        <a:bodyPr/>
        <a:lstStyle/>
        <a:p>
          <a:r>
            <a:rPr lang="en-US" b="0" i="0" u="none" dirty="0">
              <a:latin typeface="+mj-lt"/>
            </a:rPr>
            <a:t>If you don’t see the Notes pane or it is completely minimized, click Notes on the task bar across the bottom of the PowerPoint window. </a:t>
          </a:r>
          <a:endParaRPr lang="en-US" dirty="0">
            <a:latin typeface="+mj-lt"/>
          </a:endParaRPr>
        </a:p>
      </dgm:t>
    </dgm:pt>
    <dgm:pt modelId="{B8B76F99-028A-420F-8AFE-57BC24C70605}" type="parTrans" cxnId="{82E2A6C3-2874-49EA-A07F-DF55C4C6AC4B}">
      <dgm:prSet/>
      <dgm:spPr/>
      <dgm:t>
        <a:bodyPr/>
        <a:lstStyle/>
        <a:p>
          <a:endParaRPr lang="en-US"/>
        </a:p>
      </dgm:t>
    </dgm:pt>
    <dgm:pt modelId="{929A5787-FC6A-4423-AFFF-0C49AAF48AEB}" type="sibTrans" cxnId="{82E2A6C3-2874-49EA-A07F-DF55C4C6AC4B}">
      <dgm:prSet/>
      <dgm:spPr/>
      <dgm:t>
        <a:bodyPr/>
        <a:lstStyle/>
        <a:p>
          <a:endParaRPr lang="en-US"/>
        </a:p>
      </dgm:t>
    </dgm:pt>
    <dgm:pt modelId="{594BF422-752C-42F3-A230-3D0E6AE9A886}" type="pres">
      <dgm:prSet presAssocID="{55C0B14E-AEA6-48D3-A387-ED4A3A3BF840}" presName="Name0" presStyleCnt="0">
        <dgm:presLayoutVars>
          <dgm:animLvl val="lvl"/>
          <dgm:resizeHandles val="exact"/>
        </dgm:presLayoutVars>
      </dgm:prSet>
      <dgm:spPr/>
    </dgm:pt>
    <dgm:pt modelId="{F6A1B9E0-4B4A-47A4-A011-67526CEEA770}" type="pres">
      <dgm:prSet presAssocID="{AACEAFD5-63CF-4AFC-B46F-BE086C5D447C}" presName="composite" presStyleCnt="0"/>
      <dgm:spPr/>
    </dgm:pt>
    <dgm:pt modelId="{FA4E6E73-A3C8-4495-927B-8AADA5A74297}" type="pres">
      <dgm:prSet presAssocID="{AACEAFD5-63CF-4AFC-B46F-BE086C5D447C}" presName="L" presStyleLbl="solidFgAcc1" presStyleIdx="0" presStyleCnt="5">
        <dgm:presLayoutVars>
          <dgm:chMax val="0"/>
          <dgm:chPref val="0"/>
        </dgm:presLayoutVars>
      </dgm:prSet>
      <dgm:spPr/>
    </dgm:pt>
    <dgm:pt modelId="{CA3A6A4E-2D39-41D2-A6B1-B590D0C452D2}" type="pres">
      <dgm:prSet presAssocID="{AACEAFD5-63CF-4AFC-B46F-BE086C5D447C}" presName="parTx" presStyleLbl="alignNode1" presStyleIdx="0" presStyleCnt="5">
        <dgm:presLayoutVars>
          <dgm:chMax val="0"/>
          <dgm:chPref val="0"/>
          <dgm:bulletEnabled val="1"/>
        </dgm:presLayoutVars>
      </dgm:prSet>
      <dgm:spPr/>
    </dgm:pt>
    <dgm:pt modelId="{810D7AA7-A541-4507-BE7F-36CCF210089F}" type="pres">
      <dgm:prSet presAssocID="{AACEAFD5-63CF-4AFC-B46F-BE086C5D447C}" presName="desTx" presStyleLbl="revTx" presStyleIdx="0" presStyleCnt="5">
        <dgm:presLayoutVars>
          <dgm:chMax val="0"/>
          <dgm:chPref val="0"/>
          <dgm:bulletEnabled val="1"/>
        </dgm:presLayoutVars>
      </dgm:prSet>
      <dgm:spPr/>
    </dgm:pt>
    <dgm:pt modelId="{4F7CDD44-32F1-4759-861F-8DABEBBA8D89}" type="pres">
      <dgm:prSet presAssocID="{AACEAFD5-63CF-4AFC-B46F-BE086C5D447C}" presName="EmptyPlaceHolder" presStyleCnt="0"/>
      <dgm:spPr/>
    </dgm:pt>
    <dgm:pt modelId="{C9A9B9EA-6A1D-4A13-9C7F-C112F25D2888}" type="pres">
      <dgm:prSet presAssocID="{7A8D4B4D-06E9-4958-810D-A6226B6AC588}" presName="space" presStyleCnt="0"/>
      <dgm:spPr/>
    </dgm:pt>
    <dgm:pt modelId="{EC37843F-14A6-4E20-B7AE-2B086A8F5F45}" type="pres">
      <dgm:prSet presAssocID="{D07AD3FD-84FF-467E-9693-752776549C61}" presName="composite" presStyleCnt="0"/>
      <dgm:spPr/>
    </dgm:pt>
    <dgm:pt modelId="{E41E7729-FD3F-426D-804C-45BD60BD762D}" type="pres">
      <dgm:prSet presAssocID="{D07AD3FD-84FF-467E-9693-752776549C61}" presName="L" presStyleLbl="solidFgAcc1" presStyleIdx="1" presStyleCnt="5">
        <dgm:presLayoutVars>
          <dgm:chMax val="0"/>
          <dgm:chPref val="0"/>
        </dgm:presLayoutVars>
      </dgm:prSet>
      <dgm:spPr/>
    </dgm:pt>
    <dgm:pt modelId="{6C46E586-0364-4C52-98F9-74A7ACD803D1}" type="pres">
      <dgm:prSet presAssocID="{D07AD3FD-84FF-467E-9693-752776549C61}" presName="parTx" presStyleLbl="alignNode1" presStyleIdx="1" presStyleCnt="5">
        <dgm:presLayoutVars>
          <dgm:chMax val="0"/>
          <dgm:chPref val="0"/>
          <dgm:bulletEnabled val="1"/>
        </dgm:presLayoutVars>
      </dgm:prSet>
      <dgm:spPr/>
    </dgm:pt>
    <dgm:pt modelId="{5E07F9E4-149C-4A89-848F-4ABDD305F0C5}" type="pres">
      <dgm:prSet presAssocID="{D07AD3FD-84FF-467E-9693-752776549C61}" presName="desTx" presStyleLbl="revTx" presStyleIdx="1" presStyleCnt="5">
        <dgm:presLayoutVars>
          <dgm:chMax val="0"/>
          <dgm:chPref val="0"/>
          <dgm:bulletEnabled val="1"/>
        </dgm:presLayoutVars>
      </dgm:prSet>
      <dgm:spPr/>
    </dgm:pt>
    <dgm:pt modelId="{2928FCAD-BE3F-45AC-93A5-FD98F8A50E00}" type="pres">
      <dgm:prSet presAssocID="{D07AD3FD-84FF-467E-9693-752776549C61}" presName="EmptyPlaceHolder" presStyleCnt="0"/>
      <dgm:spPr/>
    </dgm:pt>
    <dgm:pt modelId="{C2DF8D93-19C7-4E07-BCAF-9FAAB62C8CF2}" type="pres">
      <dgm:prSet presAssocID="{A8C9B7A9-BC2A-4753-B7F0-F2E361D95520}" presName="space" presStyleCnt="0"/>
      <dgm:spPr/>
    </dgm:pt>
    <dgm:pt modelId="{86E313B1-36D3-44D7-907E-22A08CB8E9CC}" type="pres">
      <dgm:prSet presAssocID="{D71FC021-6A65-44D1-95B9-0E6C89079866}" presName="composite" presStyleCnt="0"/>
      <dgm:spPr/>
    </dgm:pt>
    <dgm:pt modelId="{473F2067-7126-4D56-A328-5A8CFD3D8D52}" type="pres">
      <dgm:prSet presAssocID="{D71FC021-6A65-44D1-95B9-0E6C89079866}" presName="L" presStyleLbl="solidFgAcc1" presStyleIdx="2" presStyleCnt="5">
        <dgm:presLayoutVars>
          <dgm:chMax val="0"/>
          <dgm:chPref val="0"/>
        </dgm:presLayoutVars>
      </dgm:prSet>
      <dgm:spPr/>
    </dgm:pt>
    <dgm:pt modelId="{7A0B5EFC-88FB-4ED5-994F-D5F6584C2293}" type="pres">
      <dgm:prSet presAssocID="{D71FC021-6A65-44D1-95B9-0E6C89079866}" presName="parTx" presStyleLbl="alignNode1" presStyleIdx="2" presStyleCnt="5">
        <dgm:presLayoutVars>
          <dgm:chMax val="0"/>
          <dgm:chPref val="0"/>
          <dgm:bulletEnabled val="1"/>
        </dgm:presLayoutVars>
      </dgm:prSet>
      <dgm:spPr/>
    </dgm:pt>
    <dgm:pt modelId="{FD7B29F2-0D66-4B4B-BC8A-82DA23575305}" type="pres">
      <dgm:prSet presAssocID="{D71FC021-6A65-44D1-95B9-0E6C89079866}" presName="desTx" presStyleLbl="revTx" presStyleIdx="2" presStyleCnt="5">
        <dgm:presLayoutVars>
          <dgm:chMax val="0"/>
          <dgm:chPref val="0"/>
          <dgm:bulletEnabled val="1"/>
        </dgm:presLayoutVars>
      </dgm:prSet>
      <dgm:spPr/>
    </dgm:pt>
    <dgm:pt modelId="{BABAA172-7B81-4C6B-BCF2-4572322515C5}" type="pres">
      <dgm:prSet presAssocID="{D71FC021-6A65-44D1-95B9-0E6C89079866}" presName="EmptyPlaceHolder" presStyleCnt="0"/>
      <dgm:spPr/>
    </dgm:pt>
    <dgm:pt modelId="{F8DD92D2-7D8B-475C-BB9B-094E3358A8B0}" type="pres">
      <dgm:prSet presAssocID="{9B090D9D-470E-46E2-AABB-0368A52481AA}" presName="space" presStyleCnt="0"/>
      <dgm:spPr/>
    </dgm:pt>
    <dgm:pt modelId="{B2811EA2-A893-4D3E-B969-8C3B955CCB98}" type="pres">
      <dgm:prSet presAssocID="{5FFF0536-5FA0-43E3-8E6B-AF3755192A2A}" presName="composite" presStyleCnt="0"/>
      <dgm:spPr/>
    </dgm:pt>
    <dgm:pt modelId="{EE7F852B-C9B3-4619-9848-FC1D7A15E24A}" type="pres">
      <dgm:prSet presAssocID="{5FFF0536-5FA0-43E3-8E6B-AF3755192A2A}" presName="L" presStyleLbl="solidFgAcc1" presStyleIdx="3" presStyleCnt="5">
        <dgm:presLayoutVars>
          <dgm:chMax val="0"/>
          <dgm:chPref val="0"/>
        </dgm:presLayoutVars>
      </dgm:prSet>
      <dgm:spPr/>
    </dgm:pt>
    <dgm:pt modelId="{D0B5EFC5-1C92-4113-BFD8-F4D6E1A8D1CF}" type="pres">
      <dgm:prSet presAssocID="{5FFF0536-5FA0-43E3-8E6B-AF3755192A2A}" presName="parTx" presStyleLbl="alignNode1" presStyleIdx="3" presStyleCnt="5">
        <dgm:presLayoutVars>
          <dgm:chMax val="0"/>
          <dgm:chPref val="0"/>
          <dgm:bulletEnabled val="1"/>
        </dgm:presLayoutVars>
      </dgm:prSet>
      <dgm:spPr/>
    </dgm:pt>
    <dgm:pt modelId="{DD55D7D4-D67F-4E03-A79B-533332620889}" type="pres">
      <dgm:prSet presAssocID="{5FFF0536-5FA0-43E3-8E6B-AF3755192A2A}" presName="desTx" presStyleLbl="revTx" presStyleIdx="3" presStyleCnt="5">
        <dgm:presLayoutVars>
          <dgm:chMax val="0"/>
          <dgm:chPref val="0"/>
          <dgm:bulletEnabled val="1"/>
        </dgm:presLayoutVars>
      </dgm:prSet>
      <dgm:spPr/>
    </dgm:pt>
    <dgm:pt modelId="{1AB62A80-7A64-4EF6-9F89-DD1216F48A4C}" type="pres">
      <dgm:prSet presAssocID="{5FFF0536-5FA0-43E3-8E6B-AF3755192A2A}" presName="EmptyPlaceHolder" presStyleCnt="0"/>
      <dgm:spPr/>
    </dgm:pt>
    <dgm:pt modelId="{50A2EE0E-1F5A-43B3-9254-F7FE622E917A}" type="pres">
      <dgm:prSet presAssocID="{BE1919ED-D0C4-4909-BC75-F357F4F9C942}" presName="space" presStyleCnt="0"/>
      <dgm:spPr/>
    </dgm:pt>
    <dgm:pt modelId="{39D7786D-565F-4386-A0B4-A2CABA5EADB8}" type="pres">
      <dgm:prSet presAssocID="{05A6BF59-F22E-4F8B-9BDA-1342117FC4FF}" presName="composite" presStyleCnt="0"/>
      <dgm:spPr/>
    </dgm:pt>
    <dgm:pt modelId="{149F587E-2AF7-4C46-A50F-DC986F487A00}" type="pres">
      <dgm:prSet presAssocID="{05A6BF59-F22E-4F8B-9BDA-1342117FC4FF}" presName="L" presStyleLbl="solidFgAcc1" presStyleIdx="4" presStyleCnt="5">
        <dgm:presLayoutVars>
          <dgm:chMax val="0"/>
          <dgm:chPref val="0"/>
        </dgm:presLayoutVars>
      </dgm:prSet>
      <dgm:spPr/>
    </dgm:pt>
    <dgm:pt modelId="{052FD521-F6E7-461D-A81C-FA57D93B2879}" type="pres">
      <dgm:prSet presAssocID="{05A6BF59-F22E-4F8B-9BDA-1342117FC4FF}" presName="parTx" presStyleLbl="alignNode1" presStyleIdx="4" presStyleCnt="5">
        <dgm:presLayoutVars>
          <dgm:chMax val="0"/>
          <dgm:chPref val="0"/>
          <dgm:bulletEnabled val="1"/>
        </dgm:presLayoutVars>
      </dgm:prSet>
      <dgm:spPr/>
    </dgm:pt>
    <dgm:pt modelId="{1BED20B3-94DE-4476-B49A-219B382AE98A}" type="pres">
      <dgm:prSet presAssocID="{05A6BF59-F22E-4F8B-9BDA-1342117FC4FF}" presName="desTx" presStyleLbl="revTx" presStyleIdx="4" presStyleCnt="5">
        <dgm:presLayoutVars>
          <dgm:chMax val="0"/>
          <dgm:chPref val="0"/>
          <dgm:bulletEnabled val="1"/>
        </dgm:presLayoutVars>
      </dgm:prSet>
      <dgm:spPr/>
    </dgm:pt>
    <dgm:pt modelId="{8BB012A9-E41B-43CF-A7E1-BB878DD40DB0}" type="pres">
      <dgm:prSet presAssocID="{05A6BF59-F22E-4F8B-9BDA-1342117FC4FF}" presName="EmptyPlaceHolder" presStyleCnt="0"/>
      <dgm:spPr/>
    </dgm:pt>
  </dgm:ptLst>
  <dgm:cxnLst>
    <dgm:cxn modelId="{779C4118-15D3-459E-A87F-945A426C63A0}" srcId="{5FFF0536-5FA0-43E3-8E6B-AF3755192A2A}" destId="{B6C629DA-5C98-40DD-824C-2764D3AEC947}" srcOrd="0" destOrd="0" parTransId="{C56EA7AE-D6F8-4B82-905A-6B852318CAB2}" sibTransId="{F2849FB4-E434-4CB4-BFE2-BF07BBAE640D}"/>
    <dgm:cxn modelId="{F23BFC27-EEA1-48DD-A68B-3C9BF1AE455D}" type="presOf" srcId="{349299C9-846E-4827-813A-349CCCE20782}" destId="{810D7AA7-A541-4507-BE7F-36CCF210089F}" srcOrd="0" destOrd="0" presId="urn:microsoft.com/office/officeart/2016/7/layout/AccentHomeChevronProcess"/>
    <dgm:cxn modelId="{0EFA3039-6828-403C-9445-4359BA6645E6}" srcId="{AACEAFD5-63CF-4AFC-B46F-BE086C5D447C}" destId="{349299C9-846E-4827-813A-349CCCE20782}" srcOrd="0" destOrd="0" parTransId="{AEA27547-B9ED-4994-BD27-04EC297EF367}" sibTransId="{9D819F52-ACA0-4B08-8256-DF6BD8FA3A0B}"/>
    <dgm:cxn modelId="{6CDEA839-6538-453E-9113-58ECC65280CB}" type="presOf" srcId="{AACEAFD5-63CF-4AFC-B46F-BE086C5D447C}" destId="{CA3A6A4E-2D39-41D2-A6B1-B590D0C452D2}" srcOrd="0" destOrd="0" presId="urn:microsoft.com/office/officeart/2016/7/layout/AccentHomeChevronProcess"/>
    <dgm:cxn modelId="{328BD93C-1922-4968-B9E0-5603B994E0E6}" type="presOf" srcId="{05A6BF59-F22E-4F8B-9BDA-1342117FC4FF}" destId="{052FD521-F6E7-461D-A81C-FA57D93B2879}" srcOrd="0" destOrd="0" presId="urn:microsoft.com/office/officeart/2016/7/layout/AccentHomeChevronProcess"/>
    <dgm:cxn modelId="{592DDE45-22B6-48E0-9316-E0AD212E0B38}" type="presOf" srcId="{5FFF0536-5FA0-43E3-8E6B-AF3755192A2A}" destId="{D0B5EFC5-1C92-4113-BFD8-F4D6E1A8D1CF}" srcOrd="0" destOrd="0" presId="urn:microsoft.com/office/officeart/2016/7/layout/AccentHomeChevronProcess"/>
    <dgm:cxn modelId="{55492768-9A5E-4F74-AC7C-959C5C24EFD3}" srcId="{55C0B14E-AEA6-48D3-A387-ED4A3A3BF840}" destId="{D07AD3FD-84FF-467E-9693-752776549C61}" srcOrd="1" destOrd="0" parTransId="{7B691773-F524-4FAD-A272-BDF0B0C4370A}" sibTransId="{A8C9B7A9-BC2A-4753-B7F0-F2E361D95520}"/>
    <dgm:cxn modelId="{E97FF64F-8020-497E-AE7D-2395DDA4560D}" srcId="{D07AD3FD-84FF-467E-9693-752776549C61}" destId="{5D70EFF5-8B31-4A1F-AE44-51E4CF0013EB}" srcOrd="0" destOrd="0" parTransId="{96C720A0-FEEF-48D1-8DF6-ABA03C304822}" sibTransId="{B6A59CDE-18AD-4553-B6C5-FF001A8E8510}"/>
    <dgm:cxn modelId="{219EA357-E48B-4A91-91A7-8282DFF10601}" type="presOf" srcId="{55C0B14E-AEA6-48D3-A387-ED4A3A3BF840}" destId="{594BF422-752C-42F3-A230-3D0E6AE9A886}" srcOrd="0" destOrd="0" presId="urn:microsoft.com/office/officeart/2016/7/layout/AccentHomeChevronProcess"/>
    <dgm:cxn modelId="{3498D085-A269-4CF4-9389-3960F674A8AE}" srcId="{55C0B14E-AEA6-48D3-A387-ED4A3A3BF840}" destId="{5FFF0536-5FA0-43E3-8E6B-AF3755192A2A}" srcOrd="3" destOrd="0" parTransId="{3E8D9B08-B7EC-4A5E-948D-67768E0FF536}" sibTransId="{BE1919ED-D0C4-4909-BC75-F357F4F9C942}"/>
    <dgm:cxn modelId="{61E56288-5A92-4019-989A-398C8EA8A844}" type="presOf" srcId="{4A6BB192-9983-4F48-BBC5-6E384EED7EC5}" destId="{FD7B29F2-0D66-4B4B-BC8A-82DA23575305}" srcOrd="0" destOrd="0" presId="urn:microsoft.com/office/officeart/2016/7/layout/AccentHomeChevronProcess"/>
    <dgm:cxn modelId="{60399491-EC61-4ACD-870E-1A66600F3D26}" type="presOf" srcId="{D71FC021-6A65-44D1-95B9-0E6C89079866}" destId="{7A0B5EFC-88FB-4ED5-994F-D5F6584C2293}" srcOrd="0" destOrd="0" presId="urn:microsoft.com/office/officeart/2016/7/layout/AccentHomeChevronProcess"/>
    <dgm:cxn modelId="{53239C96-427C-420B-95DC-546F3B30ED65}" srcId="{55C0B14E-AEA6-48D3-A387-ED4A3A3BF840}" destId="{D71FC021-6A65-44D1-95B9-0E6C89079866}" srcOrd="2" destOrd="0" parTransId="{862AAE39-3AAD-40E3-BA20-90187BD73242}" sibTransId="{9B090D9D-470E-46E2-AABB-0368A52481AA}"/>
    <dgm:cxn modelId="{946003A1-35ED-46F9-BC6A-ECF0225CFDD1}" type="presOf" srcId="{B6C629DA-5C98-40DD-824C-2764D3AEC947}" destId="{DD55D7D4-D67F-4E03-A79B-533332620889}" srcOrd="0" destOrd="0" presId="urn:microsoft.com/office/officeart/2016/7/layout/AccentHomeChevronProcess"/>
    <dgm:cxn modelId="{2F6485B4-0735-4D01-8060-5A89B7562619}" type="presOf" srcId="{5D70EFF5-8B31-4A1F-AE44-51E4CF0013EB}" destId="{5E07F9E4-149C-4A89-848F-4ABDD305F0C5}" srcOrd="0" destOrd="0" presId="urn:microsoft.com/office/officeart/2016/7/layout/AccentHomeChevronProcess"/>
    <dgm:cxn modelId="{F68B30BB-E546-4B31-BC47-04CAA10770EB}" srcId="{55C0B14E-AEA6-48D3-A387-ED4A3A3BF840}" destId="{05A6BF59-F22E-4F8B-9BDA-1342117FC4FF}" srcOrd="4" destOrd="0" parTransId="{FB4895F8-58A7-460C-A8C7-288011CC9E09}" sibTransId="{C0CAA306-4B9F-4B44-97ED-4F5D666BC99F}"/>
    <dgm:cxn modelId="{AE101ABC-7EA3-4444-A576-8AB15A371C84}" srcId="{55C0B14E-AEA6-48D3-A387-ED4A3A3BF840}" destId="{AACEAFD5-63CF-4AFC-B46F-BE086C5D447C}" srcOrd="0" destOrd="0" parTransId="{7A0BD8EC-BB4A-4912-A54E-6F39B681264E}" sibTransId="{7A8D4B4D-06E9-4958-810D-A6226B6AC588}"/>
    <dgm:cxn modelId="{550D6AC3-1D8F-4D88-B921-A775A9F0A375}" type="presOf" srcId="{D3B4D774-FD7A-4A29-94C6-D590513D4BEC}" destId="{1BED20B3-94DE-4476-B49A-219B382AE98A}" srcOrd="0" destOrd="0" presId="urn:microsoft.com/office/officeart/2016/7/layout/AccentHomeChevronProcess"/>
    <dgm:cxn modelId="{82E2A6C3-2874-49EA-A07F-DF55C4C6AC4B}" srcId="{05A6BF59-F22E-4F8B-9BDA-1342117FC4FF}" destId="{D3B4D774-FD7A-4A29-94C6-D590513D4BEC}" srcOrd="0" destOrd="0" parTransId="{B8B76F99-028A-420F-8AFE-57BC24C70605}" sibTransId="{929A5787-FC6A-4423-AFFF-0C49AAF48AEB}"/>
    <dgm:cxn modelId="{665C05C7-3CB0-428C-B457-E59A0AF60DA1}" type="presOf" srcId="{D07AD3FD-84FF-467E-9693-752776549C61}" destId="{6C46E586-0364-4C52-98F9-74A7ACD803D1}" srcOrd="0" destOrd="0" presId="urn:microsoft.com/office/officeart/2016/7/layout/AccentHomeChevronProcess"/>
    <dgm:cxn modelId="{E3115EEA-DE9C-4F06-B8B3-BEB263D5F2B1}" srcId="{D71FC021-6A65-44D1-95B9-0E6C89079866}" destId="{4A6BB192-9983-4F48-BBC5-6E384EED7EC5}" srcOrd="0" destOrd="0" parTransId="{230A6E4A-6CED-4DC0-AEFE-6859FE07B658}" sibTransId="{0B568EC2-5D2A-4B00-8047-B7832F245B44}"/>
    <dgm:cxn modelId="{C93892E1-28C0-4B75-A464-293C00708672}" type="presParOf" srcId="{594BF422-752C-42F3-A230-3D0E6AE9A886}" destId="{F6A1B9E0-4B4A-47A4-A011-67526CEEA770}" srcOrd="0" destOrd="0" presId="urn:microsoft.com/office/officeart/2016/7/layout/AccentHomeChevronProcess"/>
    <dgm:cxn modelId="{D5413575-9692-46A2-A045-9ED8482318DF}" type="presParOf" srcId="{F6A1B9E0-4B4A-47A4-A011-67526CEEA770}" destId="{FA4E6E73-A3C8-4495-927B-8AADA5A74297}" srcOrd="0" destOrd="0" presId="urn:microsoft.com/office/officeart/2016/7/layout/AccentHomeChevronProcess"/>
    <dgm:cxn modelId="{3303BDD6-668D-45F1-9491-4125E782D67C}" type="presParOf" srcId="{F6A1B9E0-4B4A-47A4-A011-67526CEEA770}" destId="{CA3A6A4E-2D39-41D2-A6B1-B590D0C452D2}" srcOrd="1" destOrd="0" presId="urn:microsoft.com/office/officeart/2016/7/layout/AccentHomeChevronProcess"/>
    <dgm:cxn modelId="{3BAD5A1C-162E-4722-B818-968C4083BECD}" type="presParOf" srcId="{F6A1B9E0-4B4A-47A4-A011-67526CEEA770}" destId="{810D7AA7-A541-4507-BE7F-36CCF210089F}" srcOrd="2" destOrd="0" presId="urn:microsoft.com/office/officeart/2016/7/layout/AccentHomeChevronProcess"/>
    <dgm:cxn modelId="{A3B267C1-BAFC-42F0-A63A-6491CFDC1ED2}" type="presParOf" srcId="{F6A1B9E0-4B4A-47A4-A011-67526CEEA770}" destId="{4F7CDD44-32F1-4759-861F-8DABEBBA8D89}" srcOrd="3" destOrd="0" presId="urn:microsoft.com/office/officeart/2016/7/layout/AccentHomeChevronProcess"/>
    <dgm:cxn modelId="{80CC9289-BA8F-4ED7-A4ED-9FA5EF71D964}" type="presParOf" srcId="{594BF422-752C-42F3-A230-3D0E6AE9A886}" destId="{C9A9B9EA-6A1D-4A13-9C7F-C112F25D2888}" srcOrd="1" destOrd="0" presId="urn:microsoft.com/office/officeart/2016/7/layout/AccentHomeChevronProcess"/>
    <dgm:cxn modelId="{5B7985CA-BC92-461D-A77E-E2320D4992D0}" type="presParOf" srcId="{594BF422-752C-42F3-A230-3D0E6AE9A886}" destId="{EC37843F-14A6-4E20-B7AE-2B086A8F5F45}" srcOrd="2" destOrd="0" presId="urn:microsoft.com/office/officeart/2016/7/layout/AccentHomeChevronProcess"/>
    <dgm:cxn modelId="{1996E4D7-D809-45CA-9DF0-561A93BDAFB1}" type="presParOf" srcId="{EC37843F-14A6-4E20-B7AE-2B086A8F5F45}" destId="{E41E7729-FD3F-426D-804C-45BD60BD762D}" srcOrd="0" destOrd="0" presId="urn:microsoft.com/office/officeart/2016/7/layout/AccentHomeChevronProcess"/>
    <dgm:cxn modelId="{16E53752-1AB8-4CD2-BFD6-85C0CDA26E1B}" type="presParOf" srcId="{EC37843F-14A6-4E20-B7AE-2B086A8F5F45}" destId="{6C46E586-0364-4C52-98F9-74A7ACD803D1}" srcOrd="1" destOrd="0" presId="urn:microsoft.com/office/officeart/2016/7/layout/AccentHomeChevronProcess"/>
    <dgm:cxn modelId="{FAC2F23D-E510-4342-91C3-FCAB11B207C0}" type="presParOf" srcId="{EC37843F-14A6-4E20-B7AE-2B086A8F5F45}" destId="{5E07F9E4-149C-4A89-848F-4ABDD305F0C5}" srcOrd="2" destOrd="0" presId="urn:microsoft.com/office/officeart/2016/7/layout/AccentHomeChevronProcess"/>
    <dgm:cxn modelId="{3843A525-0A63-4743-B0E8-0F795D54B4E4}" type="presParOf" srcId="{EC37843F-14A6-4E20-B7AE-2B086A8F5F45}" destId="{2928FCAD-BE3F-45AC-93A5-FD98F8A50E00}" srcOrd="3" destOrd="0" presId="urn:microsoft.com/office/officeart/2016/7/layout/AccentHomeChevronProcess"/>
    <dgm:cxn modelId="{D179D84E-BE2C-46EF-8594-412D3A7F9213}" type="presParOf" srcId="{594BF422-752C-42F3-A230-3D0E6AE9A886}" destId="{C2DF8D93-19C7-4E07-BCAF-9FAAB62C8CF2}" srcOrd="3" destOrd="0" presId="urn:microsoft.com/office/officeart/2016/7/layout/AccentHomeChevronProcess"/>
    <dgm:cxn modelId="{D8554B98-FAA7-4800-BB76-916BA7A2B10E}" type="presParOf" srcId="{594BF422-752C-42F3-A230-3D0E6AE9A886}" destId="{86E313B1-36D3-44D7-907E-22A08CB8E9CC}" srcOrd="4" destOrd="0" presId="urn:microsoft.com/office/officeart/2016/7/layout/AccentHomeChevronProcess"/>
    <dgm:cxn modelId="{19D10FBF-8E65-4EB5-9B54-54A271982B0D}" type="presParOf" srcId="{86E313B1-36D3-44D7-907E-22A08CB8E9CC}" destId="{473F2067-7126-4D56-A328-5A8CFD3D8D52}" srcOrd="0" destOrd="0" presId="urn:microsoft.com/office/officeart/2016/7/layout/AccentHomeChevronProcess"/>
    <dgm:cxn modelId="{11A73768-8587-4E2B-BDDA-6254211FDF2D}" type="presParOf" srcId="{86E313B1-36D3-44D7-907E-22A08CB8E9CC}" destId="{7A0B5EFC-88FB-4ED5-994F-D5F6584C2293}" srcOrd="1" destOrd="0" presId="urn:microsoft.com/office/officeart/2016/7/layout/AccentHomeChevronProcess"/>
    <dgm:cxn modelId="{522D3FED-6E8C-40DF-8BA8-A80510ACC48F}" type="presParOf" srcId="{86E313B1-36D3-44D7-907E-22A08CB8E9CC}" destId="{FD7B29F2-0D66-4B4B-BC8A-82DA23575305}" srcOrd="2" destOrd="0" presId="urn:microsoft.com/office/officeart/2016/7/layout/AccentHomeChevronProcess"/>
    <dgm:cxn modelId="{8075A955-4651-4DD2-B114-EB147BF378DF}" type="presParOf" srcId="{86E313B1-36D3-44D7-907E-22A08CB8E9CC}" destId="{BABAA172-7B81-4C6B-BCF2-4572322515C5}" srcOrd="3" destOrd="0" presId="urn:microsoft.com/office/officeart/2016/7/layout/AccentHomeChevronProcess"/>
    <dgm:cxn modelId="{1BD1A748-2D0B-42C5-B068-971E77DDA9DE}" type="presParOf" srcId="{594BF422-752C-42F3-A230-3D0E6AE9A886}" destId="{F8DD92D2-7D8B-475C-BB9B-094E3358A8B0}" srcOrd="5" destOrd="0" presId="urn:microsoft.com/office/officeart/2016/7/layout/AccentHomeChevronProcess"/>
    <dgm:cxn modelId="{4E539B62-5472-4559-BC3C-842FFC965472}" type="presParOf" srcId="{594BF422-752C-42F3-A230-3D0E6AE9A886}" destId="{B2811EA2-A893-4D3E-B969-8C3B955CCB98}" srcOrd="6" destOrd="0" presId="urn:microsoft.com/office/officeart/2016/7/layout/AccentHomeChevronProcess"/>
    <dgm:cxn modelId="{33BEA2C4-F918-4536-89C4-79C7E75550D7}" type="presParOf" srcId="{B2811EA2-A893-4D3E-B969-8C3B955CCB98}" destId="{EE7F852B-C9B3-4619-9848-FC1D7A15E24A}" srcOrd="0" destOrd="0" presId="urn:microsoft.com/office/officeart/2016/7/layout/AccentHomeChevronProcess"/>
    <dgm:cxn modelId="{079B6B82-650B-4347-A515-B6963C3A25F8}" type="presParOf" srcId="{B2811EA2-A893-4D3E-B969-8C3B955CCB98}" destId="{D0B5EFC5-1C92-4113-BFD8-F4D6E1A8D1CF}" srcOrd="1" destOrd="0" presId="urn:microsoft.com/office/officeart/2016/7/layout/AccentHomeChevronProcess"/>
    <dgm:cxn modelId="{D9B6FDEB-61AA-4C2E-8551-95686AE0F3EB}" type="presParOf" srcId="{B2811EA2-A893-4D3E-B969-8C3B955CCB98}" destId="{DD55D7D4-D67F-4E03-A79B-533332620889}" srcOrd="2" destOrd="0" presId="urn:microsoft.com/office/officeart/2016/7/layout/AccentHomeChevronProcess"/>
    <dgm:cxn modelId="{92E32A59-7A6D-4887-A9FA-5A5CFE91279B}" type="presParOf" srcId="{B2811EA2-A893-4D3E-B969-8C3B955CCB98}" destId="{1AB62A80-7A64-4EF6-9F89-DD1216F48A4C}" srcOrd="3" destOrd="0" presId="urn:microsoft.com/office/officeart/2016/7/layout/AccentHomeChevronProcess"/>
    <dgm:cxn modelId="{EF27DF5F-2AB4-4712-8ED1-A1231C5956C8}" type="presParOf" srcId="{594BF422-752C-42F3-A230-3D0E6AE9A886}" destId="{50A2EE0E-1F5A-43B3-9254-F7FE622E917A}" srcOrd="7" destOrd="0" presId="urn:microsoft.com/office/officeart/2016/7/layout/AccentHomeChevronProcess"/>
    <dgm:cxn modelId="{5E4825F7-CFAE-4FD0-928E-03310A35AEB0}" type="presParOf" srcId="{594BF422-752C-42F3-A230-3D0E6AE9A886}" destId="{39D7786D-565F-4386-A0B4-A2CABA5EADB8}" srcOrd="8" destOrd="0" presId="urn:microsoft.com/office/officeart/2016/7/layout/AccentHomeChevronProcess"/>
    <dgm:cxn modelId="{5C2C5312-546D-4A16-9D98-F9AE82969024}" type="presParOf" srcId="{39D7786D-565F-4386-A0B4-A2CABA5EADB8}" destId="{149F587E-2AF7-4C46-A50F-DC986F487A00}" srcOrd="0" destOrd="0" presId="urn:microsoft.com/office/officeart/2016/7/layout/AccentHomeChevronProcess"/>
    <dgm:cxn modelId="{D1AD2186-212A-45DB-A666-FF7D753AD978}" type="presParOf" srcId="{39D7786D-565F-4386-A0B4-A2CABA5EADB8}" destId="{052FD521-F6E7-461D-A81C-FA57D93B2879}" srcOrd="1" destOrd="0" presId="urn:microsoft.com/office/officeart/2016/7/layout/AccentHomeChevronProcess"/>
    <dgm:cxn modelId="{955D2EEA-0838-4280-850B-0FA341ADC3CD}" type="presParOf" srcId="{39D7786D-565F-4386-A0B4-A2CABA5EADB8}" destId="{1BED20B3-94DE-4476-B49A-219B382AE98A}" srcOrd="2" destOrd="0" presId="urn:microsoft.com/office/officeart/2016/7/layout/AccentHomeChevronProcess"/>
    <dgm:cxn modelId="{9858017E-D421-47B7-B14D-C7E30F8B0FA3}" type="presParOf" srcId="{39D7786D-565F-4386-A0B4-A2CABA5EADB8}" destId="{8BB012A9-E41B-43CF-A7E1-BB878DD40DB0}" srcOrd="3" destOrd="0" presId="urn:microsoft.com/office/officeart/2016/7/layout/AccentHomeChevro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4E6E73-A3C8-4495-927B-8AADA5A74297}">
      <dsp:nvSpPr>
        <dsp:cNvPr id="0" name=""/>
        <dsp:cNvSpPr/>
      </dsp:nvSpPr>
      <dsp:spPr>
        <a:xfrm rot="5400000">
          <a:off x="-891092" y="1757512"/>
          <a:ext cx="1945243" cy="159322"/>
        </a:xfrm>
        <a:prstGeom prst="corner">
          <a:avLst>
            <a:gd name="adj1" fmla="val 1000"/>
            <a:gd name="adj2" fmla="val 1000"/>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A3A6A4E-2D39-41D2-A6B1-B590D0C452D2}">
      <dsp:nvSpPr>
        <dsp:cNvPr id="0" name=""/>
        <dsp:cNvSpPr/>
      </dsp:nvSpPr>
      <dsp:spPr>
        <a:xfrm>
          <a:off x="1867" y="2809795"/>
          <a:ext cx="1991534" cy="648414"/>
        </a:xfrm>
        <a:prstGeom prst="homePlate">
          <a:avLst>
            <a:gd name="adj" fmla="val 25000"/>
          </a:avLst>
        </a:prstGeom>
        <a:solidFill>
          <a:schemeClr val="accent2">
            <a:lumMod val="7500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mj-lt"/>
            </a:rPr>
            <a:t>Title</a:t>
          </a:r>
        </a:p>
      </dsp:txBody>
      <dsp:txXfrm>
        <a:off x="1867" y="2809795"/>
        <a:ext cx="1910482" cy="648414"/>
      </dsp:txXfrm>
    </dsp:sp>
    <dsp:sp modelId="{810D7AA7-A541-4507-BE7F-36CCF210089F}">
      <dsp:nvSpPr>
        <dsp:cNvPr id="0" name=""/>
        <dsp:cNvSpPr/>
      </dsp:nvSpPr>
      <dsp:spPr>
        <a:xfrm>
          <a:off x="161190" y="960146"/>
          <a:ext cx="1617125" cy="1754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b="0" i="0" u="none" kern="1200" dirty="0">
              <a:latin typeface="+mj-lt"/>
            </a:rPr>
            <a:t>To start a presentation, go to the Slide Show tab, and select From Beginning.</a:t>
          </a:r>
          <a:endParaRPr lang="en-US" sz="1400" kern="1200" dirty="0">
            <a:latin typeface="+mj-lt"/>
          </a:endParaRPr>
        </a:p>
      </dsp:txBody>
      <dsp:txXfrm>
        <a:off x="161190" y="960146"/>
        <a:ext cx="1617125" cy="1754056"/>
      </dsp:txXfrm>
    </dsp:sp>
    <dsp:sp modelId="{E41E7729-FD3F-426D-804C-45BD60BD762D}">
      <dsp:nvSpPr>
        <dsp:cNvPr id="0" name=""/>
        <dsp:cNvSpPr/>
      </dsp:nvSpPr>
      <dsp:spPr>
        <a:xfrm rot="5400000">
          <a:off x="1000865" y="1757512"/>
          <a:ext cx="1945243" cy="159322"/>
        </a:xfrm>
        <a:prstGeom prst="corner">
          <a:avLst>
            <a:gd name="adj1" fmla="val 1000"/>
            <a:gd name="adj2" fmla="val 1000"/>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46E586-0364-4C52-98F9-74A7ACD803D1}">
      <dsp:nvSpPr>
        <dsp:cNvPr id="0" name=""/>
        <dsp:cNvSpPr/>
      </dsp:nvSpPr>
      <dsp:spPr>
        <a:xfrm>
          <a:off x="1893825" y="2809795"/>
          <a:ext cx="1991534" cy="648414"/>
        </a:xfrm>
        <a:prstGeom prst="chevron">
          <a:avLst>
            <a:gd name="adj" fmla="val 25000"/>
          </a:avLst>
        </a:prstGeom>
        <a:solidFill>
          <a:schemeClr val="accent3">
            <a:lumMod val="7500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mj-lt"/>
            </a:rPr>
            <a:t>Title</a:t>
          </a:r>
        </a:p>
      </dsp:txBody>
      <dsp:txXfrm>
        <a:off x="2055929" y="2809795"/>
        <a:ext cx="1667327" cy="648414"/>
      </dsp:txXfrm>
    </dsp:sp>
    <dsp:sp modelId="{5E07F9E4-149C-4A89-848F-4ABDD305F0C5}">
      <dsp:nvSpPr>
        <dsp:cNvPr id="0" name=""/>
        <dsp:cNvSpPr/>
      </dsp:nvSpPr>
      <dsp:spPr>
        <a:xfrm>
          <a:off x="2053148" y="960146"/>
          <a:ext cx="1617125" cy="13906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b="0" i="0" u="none" kern="1200" dirty="0">
              <a:latin typeface="+mj-lt"/>
            </a:rPr>
            <a:t>To display Presenter view, in Slide Show view, on the control bar at the bottom left select the three dots, and then Show Presenter View. </a:t>
          </a:r>
          <a:endParaRPr lang="en-US" sz="1400" kern="1200" dirty="0">
            <a:latin typeface="+mj-lt"/>
          </a:endParaRPr>
        </a:p>
      </dsp:txBody>
      <dsp:txXfrm>
        <a:off x="2053148" y="960146"/>
        <a:ext cx="1617125" cy="1390620"/>
      </dsp:txXfrm>
    </dsp:sp>
    <dsp:sp modelId="{473F2067-7126-4D56-A328-5A8CFD3D8D52}">
      <dsp:nvSpPr>
        <dsp:cNvPr id="0" name=""/>
        <dsp:cNvSpPr/>
      </dsp:nvSpPr>
      <dsp:spPr>
        <a:xfrm rot="5400000">
          <a:off x="2892822" y="1757512"/>
          <a:ext cx="1945243" cy="159322"/>
        </a:xfrm>
        <a:prstGeom prst="corner">
          <a:avLst>
            <a:gd name="adj1" fmla="val 1000"/>
            <a:gd name="adj2" fmla="val 1000"/>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A0B5EFC-88FB-4ED5-994F-D5F6584C2293}">
      <dsp:nvSpPr>
        <dsp:cNvPr id="0" name=""/>
        <dsp:cNvSpPr/>
      </dsp:nvSpPr>
      <dsp:spPr>
        <a:xfrm>
          <a:off x="3785782" y="2809795"/>
          <a:ext cx="1991534" cy="648414"/>
        </a:xfrm>
        <a:prstGeom prst="chevron">
          <a:avLst>
            <a:gd name="adj" fmla="val 25000"/>
          </a:avLst>
        </a:prstGeom>
        <a:solidFill>
          <a:schemeClr val="accent4">
            <a:lumMod val="7500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mj-lt"/>
            </a:rPr>
            <a:t>Title</a:t>
          </a:r>
        </a:p>
      </dsp:txBody>
      <dsp:txXfrm>
        <a:off x="3947886" y="2809795"/>
        <a:ext cx="1667327" cy="648414"/>
      </dsp:txXfrm>
    </dsp:sp>
    <dsp:sp modelId="{FD7B29F2-0D66-4B4B-BC8A-82DA23575305}">
      <dsp:nvSpPr>
        <dsp:cNvPr id="0" name=""/>
        <dsp:cNvSpPr/>
      </dsp:nvSpPr>
      <dsp:spPr>
        <a:xfrm>
          <a:off x="3945105" y="960146"/>
          <a:ext cx="1617125" cy="13906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b="0" i="0" u="none" kern="1200" dirty="0">
              <a:latin typeface="+mj-lt"/>
            </a:rPr>
            <a:t>During your presentation, the speaker notes are visible on your monitor, but aren't visible to the audience. </a:t>
          </a:r>
          <a:endParaRPr lang="en-US" sz="1400" kern="1200" dirty="0">
            <a:latin typeface="+mj-lt"/>
          </a:endParaRPr>
        </a:p>
      </dsp:txBody>
      <dsp:txXfrm>
        <a:off x="3945105" y="960146"/>
        <a:ext cx="1617125" cy="1390620"/>
      </dsp:txXfrm>
    </dsp:sp>
    <dsp:sp modelId="{EE7F852B-C9B3-4619-9848-FC1D7A15E24A}">
      <dsp:nvSpPr>
        <dsp:cNvPr id="0" name=""/>
        <dsp:cNvSpPr/>
      </dsp:nvSpPr>
      <dsp:spPr>
        <a:xfrm rot="5400000">
          <a:off x="4784780" y="1757512"/>
          <a:ext cx="1945243" cy="159322"/>
        </a:xfrm>
        <a:prstGeom prst="corner">
          <a:avLst>
            <a:gd name="adj1" fmla="val 1000"/>
            <a:gd name="adj2" fmla="val 1000"/>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0B5EFC5-1C92-4113-BFD8-F4D6E1A8D1CF}">
      <dsp:nvSpPr>
        <dsp:cNvPr id="0" name=""/>
        <dsp:cNvSpPr/>
      </dsp:nvSpPr>
      <dsp:spPr>
        <a:xfrm>
          <a:off x="5677740" y="2809795"/>
          <a:ext cx="1991534" cy="648414"/>
        </a:xfrm>
        <a:prstGeom prst="chevron">
          <a:avLst>
            <a:gd name="adj" fmla="val 25000"/>
          </a:avLst>
        </a:prstGeom>
        <a:solidFill>
          <a:schemeClr val="accent5">
            <a:lumMod val="7500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mj-lt"/>
            </a:rPr>
            <a:t>Title</a:t>
          </a:r>
        </a:p>
      </dsp:txBody>
      <dsp:txXfrm>
        <a:off x="5839844" y="2809795"/>
        <a:ext cx="1667327" cy="648414"/>
      </dsp:txXfrm>
    </dsp:sp>
    <dsp:sp modelId="{DD55D7D4-D67F-4E03-A79B-533332620889}">
      <dsp:nvSpPr>
        <dsp:cNvPr id="0" name=""/>
        <dsp:cNvSpPr/>
      </dsp:nvSpPr>
      <dsp:spPr>
        <a:xfrm>
          <a:off x="5837063" y="960146"/>
          <a:ext cx="1617125" cy="13906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b="0" i="0" u="none" kern="1200" dirty="0">
              <a:latin typeface="+mj-lt"/>
            </a:rPr>
            <a:t>The Notes pane is a box that appears below each slide. Tap it to add notes. </a:t>
          </a:r>
          <a:endParaRPr lang="en-US" sz="1400" kern="1200" dirty="0">
            <a:latin typeface="+mj-lt"/>
          </a:endParaRPr>
        </a:p>
      </dsp:txBody>
      <dsp:txXfrm>
        <a:off x="5837063" y="960146"/>
        <a:ext cx="1617125" cy="1390620"/>
      </dsp:txXfrm>
    </dsp:sp>
    <dsp:sp modelId="{149F587E-2AF7-4C46-A50F-DC986F487A00}">
      <dsp:nvSpPr>
        <dsp:cNvPr id="0" name=""/>
        <dsp:cNvSpPr/>
      </dsp:nvSpPr>
      <dsp:spPr>
        <a:xfrm rot="5400000">
          <a:off x="6676737" y="1757512"/>
          <a:ext cx="1945243" cy="159322"/>
        </a:xfrm>
        <a:prstGeom prst="corner">
          <a:avLst>
            <a:gd name="adj1" fmla="val 1000"/>
            <a:gd name="adj2" fmla="val 1000"/>
          </a:avLst>
        </a:prstGeom>
        <a:solidFill>
          <a:schemeClr val="lt1">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52FD521-F6E7-461D-A81C-FA57D93B2879}">
      <dsp:nvSpPr>
        <dsp:cNvPr id="0" name=""/>
        <dsp:cNvSpPr/>
      </dsp:nvSpPr>
      <dsp:spPr>
        <a:xfrm>
          <a:off x="7569697" y="2809795"/>
          <a:ext cx="1991534" cy="648414"/>
        </a:xfrm>
        <a:prstGeom prst="chevron">
          <a:avLst>
            <a:gd name="adj" fmla="val 25000"/>
          </a:avLst>
        </a:prstGeom>
        <a:solidFill>
          <a:schemeClr val="accent6">
            <a:lumMod val="7500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mj-lt"/>
            </a:rPr>
            <a:t>Title</a:t>
          </a:r>
        </a:p>
      </dsp:txBody>
      <dsp:txXfrm>
        <a:off x="7731801" y="2809795"/>
        <a:ext cx="1667327" cy="648414"/>
      </dsp:txXfrm>
    </dsp:sp>
    <dsp:sp modelId="{1BED20B3-94DE-4476-B49A-219B382AE98A}">
      <dsp:nvSpPr>
        <dsp:cNvPr id="0" name=""/>
        <dsp:cNvSpPr/>
      </dsp:nvSpPr>
      <dsp:spPr>
        <a:xfrm>
          <a:off x="7729020" y="960146"/>
          <a:ext cx="1617125" cy="13906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b="0" i="0" u="none" kern="1200" dirty="0">
              <a:latin typeface="+mj-lt"/>
            </a:rPr>
            <a:t>If you don’t see the Notes pane or it is completely minimized, click Notes on the task bar across the bottom of the PowerPoint window. </a:t>
          </a:r>
          <a:endParaRPr lang="en-US" sz="1400" kern="1200" dirty="0">
            <a:latin typeface="+mj-lt"/>
          </a:endParaRPr>
        </a:p>
      </dsp:txBody>
      <dsp:txXfrm>
        <a:off x="7729020" y="960146"/>
        <a:ext cx="1617125" cy="1390620"/>
      </dsp:txXfrm>
    </dsp:sp>
  </dsp:spTree>
</dsp:drawing>
</file>

<file path=ppt/diagrams/layout11.xml><?xml version="1.0" encoding="utf-8"?>
<dgm:layoutDef xmlns:dgm="http://schemas.openxmlformats.org/drawingml/2006/diagram" xmlns:a="http://schemas.openxmlformats.org/drawingml/2006/main" uniqueId="urn:microsoft.com/office/officeart/2016/7/layout/AccentHomeChevronProcess">
  <dgm:title val="Accent Home Chevron Process"/>
  <dgm:desc val="Use to show a progression; a timeline; sequential steps in a task, process, or workflow; or to emphasize movement or direction. Level 1 text appears inside an chevron shape, except the first shape which comes in a home shape, while Level 2 text appears above the invisible rectangle shapes."/>
  <dgm:catLst>
    <dgm:cat type="process" pri="500"/>
    <dgm:cat type="timeline"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contrsBasedOnsibTransCount">
      <dgm:if name="oneSibTrans" axis="ch" ptType="sibTrans" func="cnt" op="equ" val="1">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2"/>
          <dgm:constr type="w" for="ch" ptType="sibTrans" op="equ"/>
        </dgm:constrLst>
      </dgm:if>
      <dgm:else name="moreThanOneSibTrans">
        <dgm:choose name="contrsForMoreThanOneSibTrans">
          <dgm:if name="twoSibTrans" axis="ch" ptType="sibTrans" func="cnt" op="equ" val="2">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3"/>
              <dgm:constr type="w" for="ch" ptType="sibTrans" op="equ"/>
            </dgm:constrLst>
          </dgm:if>
          <dgm:else name="moreThanTwoSibTrans">
            <dgm:choose name="contrsForMoreThanTwoSibTrans">
              <dgm:if name="threeSibTrans" axis="ch" ptType="sibTrans" func="cnt" op="equ" val="3">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4"/>
                  <dgm:constr type="w" for="ch" ptType="sibTrans" op="equ"/>
                </dgm:constrLst>
              </dgm:if>
              <dgm:else name="moreThanThreeSibTrans">
                <dgm:choose name="contrsForMoreThanThreeSibTrans">
                  <dgm:if name="fourToSixSibTrans" axis="ch" ptType="sibTrans" func="cnt" op="lte" val="6">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5"/>
                      <dgm:constr type="w" for="ch" ptType="sibTrans" op="equ"/>
                    </dgm:constrLst>
                  </dgm:if>
                  <dgm:else name="moreThanSixSibTrans">
                    <dgm:choose name="contrsForMoreThanSixSibTrans">
                      <dgm:if name="sevenToEightSibTrans" axis="ch" ptType="sibTrans" func="cnt" op="lte" val="8">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7"/>
                          <dgm:constr type="w" for="ch" ptType="sibTrans" op="equ"/>
                        </dgm:constrLst>
                      </dgm:if>
                      <dgm:else name="moreThanEightSibTrans">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9"/>
                          <dgm:constr type="w" for="ch" ptType="sibTrans" op="equ"/>
                        </dgm:constrLst>
                      </dgm:else>
                    </dgm:choose>
                  </dgm:else>
                </dgm:choose>
              </dgm:else>
            </dgm:choose>
          </dgm:else>
        </dgm:choose>
      </dgm:else>
    </dgm:choose>
    <dgm:ruleLst/>
    <dgm:forEach name="Name6" axis="ch" ptType="node">
      <dgm:layoutNode name="composite">
        <dgm:alg type="composite"/>
        <dgm:shape xmlns:r="http://schemas.openxmlformats.org/officeDocument/2006/relationships" r:blip="">
          <dgm:adjLst/>
        </dgm:shape>
        <dgm:presOf/>
        <dgm:choose name="LayoutLTRorRTL">
          <dgm:if name="LayoutLTR" func="var" arg="dir" op="equ" val="norm">
            <dgm:constrLst>
              <dgm:constr type="w" for="ch" forName="L" refType="w" fact="0.08"/>
              <dgm:constr type="h" for="ch" forName="L" refType="h" fact="0.75"/>
              <dgm:constr type="l" for="ch" forName="L"/>
              <dgm:constr type="l" for="ch" forName="parTx"/>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l" for="ch" forName="desTx" refType="r" refFor="ch" refForName="L"/>
              <dgm:constr type="w" for="ch" forName="desTx" refType="w" fact="0.812"/>
              <dgm:constr type="w" for="ch" forName="EmptyPlaceHolder" refType="w" fact="0.82"/>
              <dgm:constr type="l" for="ch" forName="EmptyPlaceHolder" refType="r" refFor="ch" refForName="L"/>
              <dgm:constr type="b" for="ch" forName="EmptyPlaceHolder" refType="b" refFor="ch" refForName="L"/>
              <dgm:constr type="h" for="ch" forName="EmptyPlaceHolder" refType="t" refFor="ch" refForName="desTx"/>
            </dgm:constrLst>
          </dgm:if>
          <dgm:else name="LayoutRTL">
            <dgm:constrLst>
              <dgm:constr type="w" for="ch" forName="L" refType="w" fact="0.08"/>
              <dgm:constr type="h" for="ch" forName="L" refType="h" fact="0.75"/>
              <dgm:constr type="r" for="ch" forName="L" refType="w"/>
              <dgm:constr type="r" for="ch" forName="parTx" refType="w"/>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r" for="ch" forName="desTx" refType="l" refFor="ch" refForName="L"/>
              <dgm:constr type="w" for="ch" forName="desTx" refType="w" fact="0.812"/>
              <dgm:constr type="w" for="ch" forName="EmptyPlaceHolder" refType="w" fact="0.82"/>
              <dgm:constr type="h" for="ch" forName="EmptyPlaceHolder" refType="w" refFor="ch" refForName="L" fact="0.6"/>
              <dgm:constr type="b" for="ch" forName="EmptyPlaceHolder" refType="b" refFor="ch" refForName="L"/>
            </dgm:constrLst>
          </dgm:else>
        </dgm:choose>
        <dgm:layoutNode name="L" styleLbl="solidFgAcc1" moveWith="parTx">
          <dgm:varLst>
            <dgm:chMax val="0"/>
            <dgm:chPref val="0"/>
          </dgm:varLst>
          <dgm:alg type="sp"/>
          <dgm:choose name="Name310">
            <dgm:if name="Name311" func="var" arg="dir" op="equ" val="norm">
              <dgm:shape xmlns:r="http://schemas.openxmlformats.org/officeDocument/2006/relationships" rot="90" type="corner" r:blip="">
                <dgm:adjLst>
                  <dgm:adj idx="1" val="0.01"/>
                  <dgm:adj idx="2" val="0.01"/>
                </dgm:adjLst>
              </dgm:shape>
            </dgm:if>
            <dgm:else name="Name312">
              <dgm:shape xmlns:r="http://schemas.openxmlformats.org/officeDocument/2006/relationships" rot="180" type="corner" r:blip="">
                <dgm:adjLst>
                  <dgm:adj idx="1" val="0.01"/>
                  <dgm:adj idx="2" val="0.01"/>
                </dgm:adjLst>
              </dgm:shape>
            </dgm:else>
          </dgm:choose>
          <dgm:presOf/>
          <dgm:constrLst/>
          <dgm:ruleLst/>
        </dgm:layoutNode>
        <dgm:layoutNode name="parTx" styleLbl="alignNode1">
          <dgm:varLst>
            <dgm:chMax val="0"/>
            <dgm:chPref val="0"/>
            <dgm:bulletEnabled val="1"/>
          </dgm:varLst>
          <dgm:alg type="tx">
            <dgm:param type="txAnchorVert" val="mid"/>
            <dgm:param type="parTxLTRAlign" val="ctr"/>
            <dgm:param type="parTxRTLAlign" val="ctr"/>
          </dgm:alg>
          <dgm:choose name="MakeFirstNodeHomePlate">
            <dgm:if name="IfFirstNode" axis="self" ptType="node" func="pos" op="equ" val="1">
              <dgm:choose name="Name110">
                <dgm:if name="Name111" func="var" arg="dir" op="equ" val="norm">
                  <dgm:shape xmlns:r="http://schemas.openxmlformats.org/officeDocument/2006/relationships" type="homePlate" r:blip="">
                    <dgm:adjLst>
                      <dgm:adj idx="1" val="0.25"/>
                    </dgm:adjLst>
                  </dgm:shape>
                </dgm:if>
                <dgm:else name="Name112">
                  <dgm:shape xmlns:r="http://schemas.openxmlformats.org/officeDocument/2006/relationships" rot="180" type="homePlate" r:blip="">
                    <dgm:adjLst>
                      <dgm:adj idx="1" val="0.25"/>
                    </dgm:adjLst>
                  </dgm:shape>
                </dgm:else>
              </dgm:choose>
            </dgm:if>
            <dgm:else name="MakeRestOfNodesChevrons">
              <dgm:choose name="Name10">
                <dgm:if name="Name11" func="var" arg="dir" op="equ" val="norm">
                  <dgm:shape xmlns:r="http://schemas.openxmlformats.org/officeDocument/2006/relationships" type="chevron" r:blip="">
                    <dgm:adjLst>
                      <dgm:adj idx="1" val="0.25"/>
                    </dgm:adjLst>
                  </dgm:shape>
                </dgm:if>
                <dgm:else name="Name12">
                  <dgm:shape xmlns:r="http://schemas.openxmlformats.org/officeDocument/2006/relationships" rot="180" type="chevron" r:blip="">
                    <dgm:adjLst>
                      <dgm:adj idx="1" val="0.25"/>
                    </dgm:adjLst>
                  </dgm:shape>
                </dgm:else>
              </dgm:choose>
            </dgm:else>
          </dgm:choose>
          <dgm:presOf axis="self" ptType="node"/>
          <dgm:constrLst>
            <dgm:constr type="tMarg" refType="primFontSz"/>
            <dgm:constr type="bMarg" refType="primFontSz"/>
            <dgm:constr type="lMarg" refType="primFontSz" fact="0.5"/>
            <dgm:constr type="rMarg" refType="primFontSz" fact="0.5"/>
          </dgm:constrLst>
          <dgm:ruleLst>
            <dgm:rule type="primFontSz" val="13" fact="NaN" max="NaN"/>
          </dgm:ruleLst>
        </dgm:layoutNode>
        <dgm:layoutNode name="desTx" styleLbl="revTx" moveWith="parTx">
          <dgm:varLst>
            <dgm:chMax val="0"/>
            <dgm:chPref val="0"/>
            <dgm:bulletEnabled val="1"/>
          </dgm:varLst>
          <dgm:choose name="Name210">
            <dgm:if name="Name211" func="var" arg="dir" op="equ" val="norm">
              <dgm:alg type="tx">
                <dgm:param type="txAnchorVert" val="t"/>
                <dgm:param type="parTxLTRAlign" val="l"/>
                <dgm:param type="shpTxLTRAlignCh" val="l"/>
                <dgm:param type="parTxRTLAlign" val="l"/>
                <dgm:param type="shpTxRTLAlignCh" val="l"/>
              </dgm:alg>
            </dgm:if>
            <dgm:else name="Name212">
              <dgm:alg type="tx">
                <dgm:param type="txAnchorVert" val="t"/>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 ptType="node"/>
          <dgm:constrLst>
            <dgm:constr type="tMarg"/>
            <dgm:constr type="bMarg"/>
            <dgm:constr type="lMarg"/>
            <dgm:constr type="rMarg"/>
          </dgm:constrLst>
          <dgm:ruleLst>
            <dgm:rule type="primFontSz" val="11" fact="NaN" max="NaN"/>
            <dgm:rule type="secFontSz" val="9" fact="NaN" max="NaN"/>
          </dgm:ruleLst>
        </dgm:layoutNode>
        <dgm:layoutNode name="EmptyPlaceHolder">
          <dgm:alg type="sp"/>
          <dgm:shape xmlns:r="http://schemas.openxmlformats.org/officeDocument/2006/relationships" r:blip="">
            <dgm:adjLst/>
          </dgm:shape>
          <dgm:presOf/>
          <dgm:constr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1.xml.rels>&#65279;<?xml version="1.0" encoding="utf-8"?><Relationships xmlns="http://schemas.openxmlformats.org/package/2006/relationships"><Relationship Type="http://schemas.openxmlformats.org/officeDocument/2006/relationships/theme" Target="/ppt/theme/theme21.xml" Id="rId1" /></Relationships>
</file>

<file path=ppt/notesMasters/notesMaster1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8DA23F-9FA0-4BB2-B89B-4D983D446089}" type="datetimeFigureOut">
              <a:rPr lang="en-US" smtClean="0"/>
              <a:t>2/4/2021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24924D-8356-45E8-9D28-715AE3EDEB83}" type="slidenum">
              <a:rPr lang="en-US" smtClean="0"/>
              <a:t>‹#›</a:t>
            </a:fld>
            <a:endParaRPr lang="en-US" dirty="0"/>
          </a:p>
        </p:txBody>
      </p:sp>
    </p:spTree>
    <p:extLst>
      <p:ext uri="{BB962C8B-B14F-4D97-AF65-F5344CB8AC3E}">
        <p14:creationId xmlns:p14="http://schemas.microsoft.com/office/powerpoint/2010/main" val="3225761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3.xml.rels>&#65279;<?xml version="1.0" encoding="utf-8"?><Relationships xmlns="http://schemas.openxmlformats.org/package/2006/relationships"><Relationship Type="http://schemas.openxmlformats.org/officeDocument/2006/relationships/slide" Target="/ppt/slides/slide23.xml" Id="rId2" /><Relationship Type="http://schemas.openxmlformats.org/officeDocument/2006/relationships/notesMaster" Target="/ppt/notesMasters/notesMaster11.xml" Id="rId1" /></Relationships>
</file>

<file path=ppt/notesSlides/_rels/notesSlide28.xml.rels>&#65279;<?xml version="1.0" encoding="utf-8"?><Relationships xmlns="http://schemas.openxmlformats.org/package/2006/relationships"><Relationship Type="http://schemas.openxmlformats.org/officeDocument/2006/relationships/slide" Target="/ppt/slides/slide311.xml" Id="rId2" /><Relationship Type="http://schemas.openxmlformats.org/officeDocument/2006/relationships/notesMaster" Target="/ppt/notesMasters/notesMaster11.xml" Id="rId1" /></Relationships>
</file>

<file path=ppt/notesSlides/_rels/notesSlide37.xml.rels>&#65279;<?xml version="1.0" encoding="utf-8"?><Relationships xmlns="http://schemas.openxmlformats.org/package/2006/relationships"><Relationship Type="http://schemas.openxmlformats.org/officeDocument/2006/relationships/slide" Target="/ppt/slides/slide49.xml" Id="rId2" /><Relationship Type="http://schemas.openxmlformats.org/officeDocument/2006/relationships/notesMaster" Target="/ppt/notesMasters/notesMaster11.xml" Id="rId1" /></Relationships>
</file>

<file path=ppt/notesSlides/_rels/notesSlide46.xml.rels>&#65279;<?xml version="1.0" encoding="utf-8"?><Relationships xmlns="http://schemas.openxmlformats.org/package/2006/relationships"><Relationship Type="http://schemas.openxmlformats.org/officeDocument/2006/relationships/slide" Target="/ppt/slides/slide57.xml" Id="rId2" /><Relationship Type="http://schemas.openxmlformats.org/officeDocument/2006/relationships/notesMaster" Target="/ppt/notesMasters/notesMaster11.xml" Id="rId1" /></Relationships>
</file>

<file path=ppt/notesSlides/_rels/notesSlide54.xml.rels>&#65279;<?xml version="1.0" encoding="utf-8"?><Relationships xmlns="http://schemas.openxmlformats.org/package/2006/relationships"><Relationship Type="http://schemas.openxmlformats.org/officeDocument/2006/relationships/slide" Target="/ppt/slides/slide64.xml" Id="rId2" /><Relationship Type="http://schemas.openxmlformats.org/officeDocument/2006/relationships/notesMaster" Target="/ppt/notesMasters/notesMaster11.xml" Id="rId1" /></Relationships>
</file>

<file path=ppt/notesSlides/_rels/notesSlide61.xml.rels>&#65279;<?xml version="1.0" encoding="utf-8"?><Relationships xmlns="http://schemas.openxmlformats.org/package/2006/relationships"><Relationship Type="http://schemas.openxmlformats.org/officeDocument/2006/relationships/slide" Target="/ppt/slides/slide71.xml" Id="rId2" /><Relationship Type="http://schemas.openxmlformats.org/officeDocument/2006/relationships/notesMaster" Target="/ppt/notesMasters/notesMaster11.xml" Id="rId1" /></Relationships>
</file>

<file path=ppt/notesSlides/_rels/notesSlide79.xml.rels>&#65279;<?xml version="1.0" encoding="utf-8"?><Relationships xmlns="http://schemas.openxmlformats.org/package/2006/relationships"><Relationship Type="http://schemas.openxmlformats.org/officeDocument/2006/relationships/slide" Target="/ppt/slides/slide812.xml" Id="rId2" /><Relationship Type="http://schemas.openxmlformats.org/officeDocument/2006/relationships/notesMaster" Target="/ppt/notesMasters/notesMaster11.xml" Id="rId1" /></Relationships>
</file>

<file path=ppt/notesSlides/_rels/notesSlide85.xml.rels>&#65279;<?xml version="1.0" encoding="utf-8"?><Relationships xmlns="http://schemas.openxmlformats.org/package/2006/relationships"><Relationship Type="http://schemas.openxmlformats.org/officeDocument/2006/relationships/slide" Target="/ppt/slides/slide115.xml" Id="rId2" /><Relationship Type="http://schemas.openxmlformats.org/officeDocument/2006/relationships/notesMaster" Target="/ppt/notesMasters/notesMaster11.xml" Id="rId1" /></Relationships>
</file>

<file path=ppt/notesSlides/_rels/notesSlide92.xml.rels>&#65279;<?xml version="1.0" encoding="utf-8"?><Relationships xmlns="http://schemas.openxmlformats.org/package/2006/relationships"><Relationship Type="http://schemas.openxmlformats.org/officeDocument/2006/relationships/slide" Target="/ppt/slides/slide122.xml" Id="rId2" /><Relationship Type="http://schemas.openxmlformats.org/officeDocument/2006/relationships/notesMaster" Target="/ppt/notesMasters/notesMaster11.xml" Id="rId1" /></Relationship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D42641-E5B1-4B0D-8683-243E57965E87}" type="slidenum">
              <a:rPr lang="en-US" smtClean="0"/>
              <a:t>2</a:t>
            </a:fld>
            <a:endParaRPr lang="en-US" dirty="0"/>
          </a:p>
        </p:txBody>
      </p:sp>
    </p:spTree>
    <p:extLst>
      <p:ext uri="{BB962C8B-B14F-4D97-AF65-F5344CB8AC3E}">
        <p14:creationId xmlns:p14="http://schemas.microsoft.com/office/powerpoint/2010/main" val="15213262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D42641-E5B1-4B0D-8683-243E57965E87}" type="slidenum">
              <a:rPr lang="en-US" smtClean="0"/>
              <a:t>3</a:t>
            </a:fld>
            <a:endParaRPr lang="en-US" dirty="0"/>
          </a:p>
        </p:txBody>
      </p:sp>
    </p:spTree>
    <p:extLst>
      <p:ext uri="{BB962C8B-B14F-4D97-AF65-F5344CB8AC3E}">
        <p14:creationId xmlns:p14="http://schemas.microsoft.com/office/powerpoint/2010/main" val="28208498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743293-0820-4BC8-BD8F-B5AE10C4A443}" type="slidenum">
              <a:rPr lang="en-US" smtClean="0"/>
              <a:t>4</a:t>
            </a:fld>
            <a:endParaRPr lang="en-US" dirty="0"/>
          </a:p>
        </p:txBody>
      </p:sp>
    </p:spTree>
    <p:extLst>
      <p:ext uri="{BB962C8B-B14F-4D97-AF65-F5344CB8AC3E}">
        <p14:creationId xmlns:p14="http://schemas.microsoft.com/office/powerpoint/2010/main" val="405277762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CD3540-47EC-47F1-9DF7-C96EE8190A07}" type="slidenum">
              <a:rPr lang="en-US" smtClean="0"/>
              <a:t>5</a:t>
            </a:fld>
            <a:endParaRPr lang="en-US" dirty="0"/>
          </a:p>
        </p:txBody>
      </p:sp>
    </p:spTree>
    <p:extLst>
      <p:ext uri="{BB962C8B-B14F-4D97-AF65-F5344CB8AC3E}">
        <p14:creationId xmlns:p14="http://schemas.microsoft.com/office/powerpoint/2010/main" val="35766416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743293-0820-4BC8-BD8F-B5AE10C4A443}" type="slidenum">
              <a:rPr lang="en-US" smtClean="0"/>
              <a:t>6</a:t>
            </a:fld>
            <a:endParaRPr lang="en-US" dirty="0"/>
          </a:p>
        </p:txBody>
      </p:sp>
    </p:spTree>
    <p:extLst>
      <p:ext uri="{BB962C8B-B14F-4D97-AF65-F5344CB8AC3E}">
        <p14:creationId xmlns:p14="http://schemas.microsoft.com/office/powerpoint/2010/main" val="55119459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CD3540-47EC-47F1-9DF7-C96EE8190A07}" type="slidenum">
              <a:rPr lang="en-US" smtClean="0"/>
              <a:t>7</a:t>
            </a:fld>
            <a:endParaRPr lang="en-US" dirty="0"/>
          </a:p>
        </p:txBody>
      </p:sp>
    </p:spTree>
    <p:extLst>
      <p:ext uri="{BB962C8B-B14F-4D97-AF65-F5344CB8AC3E}">
        <p14:creationId xmlns:p14="http://schemas.microsoft.com/office/powerpoint/2010/main" val="376179181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CD3540-47EC-47F1-9DF7-C96EE8190A07}" type="slidenum">
              <a:rPr lang="en-US" smtClean="0"/>
              <a:t>8</a:t>
            </a:fld>
            <a:endParaRPr lang="en-US" dirty="0"/>
          </a:p>
        </p:txBody>
      </p:sp>
    </p:spTree>
    <p:extLst>
      <p:ext uri="{BB962C8B-B14F-4D97-AF65-F5344CB8AC3E}">
        <p14:creationId xmlns:p14="http://schemas.microsoft.com/office/powerpoint/2010/main" val="59057165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D42641-E5B1-4B0D-8683-243E57965E87}" type="slidenum">
              <a:rPr lang="en-US" smtClean="0"/>
              <a:t>11</a:t>
            </a:fld>
            <a:endParaRPr lang="en-US" dirty="0"/>
          </a:p>
        </p:txBody>
      </p:sp>
    </p:spTree>
    <p:extLst>
      <p:ext uri="{BB962C8B-B14F-4D97-AF65-F5344CB8AC3E}">
        <p14:creationId xmlns:p14="http://schemas.microsoft.com/office/powerpoint/2010/main" val="3127899900"/>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D9E73B-FDAC-4E35-BEF3-863D7586D273}" type="slidenum">
              <a:rPr lang="en-US" smtClean="0"/>
              <a:t>12</a:t>
            </a:fld>
            <a:endParaRPr lang="en-US" dirty="0"/>
          </a:p>
        </p:txBody>
      </p:sp>
    </p:spTree>
    <p:extLst>
      <p:ext uri="{BB962C8B-B14F-4D97-AF65-F5344CB8AC3E}">
        <p14:creationId xmlns:p14="http://schemas.microsoft.com/office/powerpoint/2010/main" val="2080127348"/>
      </p:ext>
    </p:extLst>
  </p:cSld>
  <p:clrMapOvr>
    <a:masterClrMapping/>
  </p:clrMapOvr>
</p:notes>
</file>

<file path=ppt/slideLayouts/_rels/slideLayout1011.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19.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26.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33.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8.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27.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34.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412.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510.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61.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75.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82.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913.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slideLayout10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1972D75D-D195-431F-9B9B-83BC97B9E972}"/>
              </a:ext>
              <a:ext uri="{C183D7F6-B498-43B3-948B-1728B52AA6E4}">
                <adec:decorative xmlns:adec="http://schemas.microsoft.com/office/drawing/2017/decorative" val="1"/>
              </a:ext>
            </a:extLst>
          </p:cNvPr>
          <p:cNvSpPr/>
          <p:nvPr userDrawn="1"/>
        </p:nvSpPr>
        <p:spPr>
          <a:xfrm>
            <a:off x="-21620" y="-17460"/>
            <a:ext cx="12213620" cy="6875460"/>
          </a:xfrm>
          <a:custGeom>
            <a:avLst/>
            <a:gdLst>
              <a:gd name="connsiteX0" fmla="*/ 0 w 12213620"/>
              <a:gd name="connsiteY0" fmla="*/ 0 h 6875460"/>
              <a:gd name="connsiteX1" fmla="*/ 12213620 w 12213620"/>
              <a:gd name="connsiteY1" fmla="*/ 0 h 6875460"/>
              <a:gd name="connsiteX2" fmla="*/ 12213620 w 12213620"/>
              <a:gd name="connsiteY2" fmla="*/ 6875460 h 6875460"/>
              <a:gd name="connsiteX3" fmla="*/ 0 w 12213620"/>
              <a:gd name="connsiteY3" fmla="*/ 6875460 h 6875460"/>
              <a:gd name="connsiteX4" fmla="*/ 0 w 12213620"/>
              <a:gd name="connsiteY4" fmla="*/ 0 h 6875460"/>
              <a:gd name="connsiteX5" fmla="*/ 707419 w 12213620"/>
              <a:gd name="connsiteY5" fmla="*/ 703262 h 6875460"/>
              <a:gd name="connsiteX6" fmla="*/ 707419 w 12213620"/>
              <a:gd name="connsiteY6" fmla="*/ 6189658 h 6875460"/>
              <a:gd name="connsiteX7" fmla="*/ 11527819 w 12213620"/>
              <a:gd name="connsiteY7" fmla="*/ 6189658 h 6875460"/>
              <a:gd name="connsiteX8" fmla="*/ 11527819 w 12213620"/>
              <a:gd name="connsiteY8" fmla="*/ 703262 h 6875460"/>
              <a:gd name="connsiteX9" fmla="*/ 707419 w 12213620"/>
              <a:gd name="connsiteY9" fmla="*/ 703262 h 6875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13620" h="6875460">
                <a:moveTo>
                  <a:pt x="0" y="0"/>
                </a:moveTo>
                <a:lnTo>
                  <a:pt x="12213620" y="0"/>
                </a:lnTo>
                <a:lnTo>
                  <a:pt x="12213620" y="6875460"/>
                </a:lnTo>
                <a:lnTo>
                  <a:pt x="0" y="6875460"/>
                </a:lnTo>
                <a:lnTo>
                  <a:pt x="0" y="0"/>
                </a:lnTo>
                <a:close/>
                <a:moveTo>
                  <a:pt x="707419" y="703262"/>
                </a:moveTo>
                <a:lnTo>
                  <a:pt x="707419" y="6189658"/>
                </a:lnTo>
                <a:lnTo>
                  <a:pt x="11527819" y="6189658"/>
                </a:lnTo>
                <a:lnTo>
                  <a:pt x="11527819" y="703262"/>
                </a:lnTo>
                <a:lnTo>
                  <a:pt x="707419" y="703262"/>
                </a:lnTo>
                <a:close/>
              </a:path>
            </a:pathLst>
          </a:cu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Rectangle 12">
            <a:extLst>
              <a:ext uri="{FF2B5EF4-FFF2-40B4-BE49-F238E27FC236}">
                <a16:creationId xmlns:a16="http://schemas.microsoft.com/office/drawing/2014/main" id="{6E8906FF-1D77-4726-A367-2D8934B1C65B}"/>
              </a:ext>
              <a:ext uri="{C183D7F6-B498-43B3-948B-1728B52AA6E4}">
                <adec:decorative xmlns:adec="http://schemas.microsoft.com/office/drawing/2017/decorative" val="1"/>
              </a:ext>
            </a:extLst>
          </p:cNvPr>
          <p:cNvSpPr/>
          <p:nvPr userDrawn="1"/>
        </p:nvSpPr>
        <p:spPr>
          <a:xfrm>
            <a:off x="685800" y="685802"/>
            <a:ext cx="10820400" cy="146957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E0CDE0-7431-4F05-AA47-F10EB46C9608}"/>
              </a:ext>
            </a:extLst>
          </p:cNvPr>
          <p:cNvSpPr>
            <a:spLocks noGrp="1"/>
          </p:cNvSpPr>
          <p:nvPr>
            <p:ph type="title"/>
          </p:nvPr>
        </p:nvSpPr>
        <p:spPr>
          <a:xfrm>
            <a:off x="1301828" y="1109662"/>
            <a:ext cx="9588343" cy="615316"/>
          </a:xfrm>
        </p:spPr>
        <p:txBody>
          <a:bodyPr>
            <a:normAutofit/>
          </a:bodyPr>
          <a:lstStyle>
            <a:lvl1pPr algn="ctr">
              <a:defRPr sz="3200" cap="all" spc="300" baseline="0">
                <a:solidFill>
                  <a:schemeClr val="bg1"/>
                </a:solidFill>
              </a:defRPr>
            </a:lvl1pPr>
          </a:lstStyle>
          <a:p>
            <a:r>
              <a:rPr lang="en-US" dirty="0"/>
              <a:t>Click to edit Master title style</a:t>
            </a:r>
          </a:p>
        </p:txBody>
      </p:sp>
      <p:sp>
        <p:nvSpPr>
          <p:cNvPr id="8" name="Footer Placeholder 7">
            <a:extLst>
              <a:ext uri="{FF2B5EF4-FFF2-40B4-BE49-F238E27FC236}">
                <a16:creationId xmlns:a16="http://schemas.microsoft.com/office/drawing/2014/main" id="{8B01C005-C973-4D82-942A-334F1D431A04}"/>
              </a:ext>
            </a:extLst>
          </p:cNvPr>
          <p:cNvSpPr>
            <a:spLocks noGrp="1"/>
          </p:cNvSpPr>
          <p:nvPr>
            <p:ph type="ftr" sz="quarter" idx="11"/>
          </p:nvPr>
        </p:nvSpPr>
        <p:spPr/>
        <p:txBody>
          <a:bodyPr/>
          <a:lstStyle/>
          <a:p>
            <a:r>
              <a:rPr lang="en-US" dirty="0"/>
              <a:t>Sample Footer Text</a:t>
            </a:r>
          </a:p>
        </p:txBody>
      </p:sp>
      <p:sp>
        <p:nvSpPr>
          <p:cNvPr id="25" name="Text Placeholder 4">
            <a:extLst>
              <a:ext uri="{FF2B5EF4-FFF2-40B4-BE49-F238E27FC236}">
                <a16:creationId xmlns:a16="http://schemas.microsoft.com/office/drawing/2014/main" id="{57667C45-3976-4FB9-8AA2-CEEA54F478FC}"/>
              </a:ext>
            </a:extLst>
          </p:cNvPr>
          <p:cNvSpPr>
            <a:spLocks noGrp="1"/>
          </p:cNvSpPr>
          <p:nvPr>
            <p:ph type="body" sz="quarter" idx="14"/>
          </p:nvPr>
        </p:nvSpPr>
        <p:spPr>
          <a:xfrm>
            <a:off x="1301828" y="2353490"/>
            <a:ext cx="4614023" cy="68356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4" name="Content Placeholder 5">
            <a:extLst>
              <a:ext uri="{FF2B5EF4-FFF2-40B4-BE49-F238E27FC236}">
                <a16:creationId xmlns:a16="http://schemas.microsoft.com/office/drawing/2014/main" id="{582862EF-36C2-4067-B4E9-46075763FE5D}"/>
              </a:ext>
            </a:extLst>
          </p:cNvPr>
          <p:cNvSpPr>
            <a:spLocks noGrp="1"/>
          </p:cNvSpPr>
          <p:nvPr>
            <p:ph sz="quarter" idx="13"/>
          </p:nvPr>
        </p:nvSpPr>
        <p:spPr>
          <a:xfrm>
            <a:off x="1301829" y="3152910"/>
            <a:ext cx="4614022" cy="2607811"/>
          </a:xfrm>
        </p:spPr>
        <p:txBody>
          <a:bodyPr/>
          <a:lstStyle>
            <a:lvl1pPr>
              <a:defRPr lang="en-US" sz="1800" kern="1200" dirty="0">
                <a:solidFill>
                  <a:schemeClr val="tx2"/>
                </a:solidFill>
                <a:latin typeface="+mj-lt"/>
                <a:ea typeface="+mn-ea"/>
                <a:cs typeface="+mn-cs"/>
              </a:defRPr>
            </a:lvl1pPr>
            <a:lvl2pPr>
              <a:defRPr lang="en-US" sz="1800" kern="1200" dirty="0">
                <a:solidFill>
                  <a:schemeClr val="tx2"/>
                </a:solidFill>
                <a:latin typeface="+mj-lt"/>
                <a:ea typeface="+mn-ea"/>
                <a:cs typeface="+mn-cs"/>
              </a:defRPr>
            </a:lvl2pPr>
            <a:lvl3pPr>
              <a:defRPr lang="en-US" sz="1800" kern="1200" dirty="0">
                <a:solidFill>
                  <a:schemeClr val="tx2"/>
                </a:solidFill>
                <a:latin typeface="+mj-lt"/>
                <a:ea typeface="+mn-ea"/>
                <a:cs typeface="+mn-cs"/>
              </a:defRPr>
            </a:lvl3pPr>
            <a:lvl4pPr>
              <a:defRPr lang="en-US" sz="1800" kern="1200" dirty="0">
                <a:solidFill>
                  <a:schemeClr val="tx2"/>
                </a:solidFill>
                <a:latin typeface="+mj-lt"/>
                <a:ea typeface="+mn-ea"/>
                <a:cs typeface="+mn-cs"/>
              </a:defRPr>
            </a:lvl4pPr>
            <a:lvl5pPr>
              <a:defRPr lang="en-US" sz="1800" kern="1200" dirty="0">
                <a:solidFill>
                  <a:schemeClr val="tx2"/>
                </a:solidFill>
                <a:latin typeface="+mj-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5C768F6-20A1-47A1-90FE-903135EEFD59}"/>
              </a:ext>
            </a:extLst>
          </p:cNvPr>
          <p:cNvSpPr>
            <a:spLocks noGrp="1"/>
          </p:cNvSpPr>
          <p:nvPr>
            <p:ph type="body" sz="quarter" idx="3"/>
          </p:nvPr>
        </p:nvSpPr>
        <p:spPr>
          <a:xfrm>
            <a:off x="6276148" y="2351313"/>
            <a:ext cx="4614023" cy="68356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AD555EC1-268F-4324-A003-3608AA0D847E}"/>
              </a:ext>
            </a:extLst>
          </p:cNvPr>
          <p:cNvSpPr>
            <a:spLocks noGrp="1"/>
          </p:cNvSpPr>
          <p:nvPr>
            <p:ph sz="quarter" idx="4"/>
          </p:nvPr>
        </p:nvSpPr>
        <p:spPr>
          <a:xfrm>
            <a:off x="6276149" y="3150733"/>
            <a:ext cx="4614022" cy="2607811"/>
          </a:xfrm>
        </p:spPr>
        <p:txBody>
          <a:bodyPr/>
          <a:lstStyle>
            <a:lvl1pPr>
              <a:defRPr lang="en-US" sz="1800" kern="1200" dirty="0">
                <a:solidFill>
                  <a:schemeClr val="tx2"/>
                </a:solidFill>
                <a:latin typeface="+mj-lt"/>
                <a:ea typeface="+mn-ea"/>
                <a:cs typeface="+mn-cs"/>
              </a:defRPr>
            </a:lvl1pPr>
            <a:lvl2pPr>
              <a:defRPr lang="en-US" sz="1800" kern="1200" dirty="0">
                <a:solidFill>
                  <a:schemeClr val="tx2"/>
                </a:solidFill>
                <a:latin typeface="+mj-lt"/>
                <a:ea typeface="+mn-ea"/>
                <a:cs typeface="+mn-cs"/>
              </a:defRPr>
            </a:lvl2pPr>
            <a:lvl3pPr>
              <a:defRPr lang="en-US" sz="1800" kern="1200" dirty="0">
                <a:solidFill>
                  <a:schemeClr val="tx2"/>
                </a:solidFill>
                <a:latin typeface="+mj-lt"/>
                <a:ea typeface="+mn-ea"/>
                <a:cs typeface="+mn-cs"/>
              </a:defRPr>
            </a:lvl3pPr>
            <a:lvl4pPr>
              <a:defRPr lang="en-US" sz="1800" kern="1200" dirty="0">
                <a:solidFill>
                  <a:schemeClr val="tx2"/>
                </a:solidFill>
                <a:latin typeface="+mj-lt"/>
                <a:ea typeface="+mn-ea"/>
                <a:cs typeface="+mn-cs"/>
              </a:defRPr>
            </a:lvl4pPr>
            <a:lvl5pPr>
              <a:defRPr lang="en-US" sz="1800" kern="1200" dirty="0">
                <a:solidFill>
                  <a:schemeClr val="tx2"/>
                </a:solidFill>
                <a:latin typeface="+mj-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9C55C8E4-FCB8-4E06-9C43-0ACD949A73D4}"/>
              </a:ext>
            </a:extLst>
          </p:cNvPr>
          <p:cNvSpPr>
            <a:spLocks noGrp="1"/>
          </p:cNvSpPr>
          <p:nvPr>
            <p:ph type="dt" sz="half" idx="10"/>
          </p:nvPr>
        </p:nvSpPr>
        <p:spPr/>
        <p:txBody>
          <a:bodyPr/>
          <a:lstStyle/>
          <a:p>
            <a:r>
              <a:rPr lang="en-US" dirty="0"/>
              <a:t>2/1/20XX</a:t>
            </a:r>
          </a:p>
        </p:txBody>
      </p:sp>
      <p:sp>
        <p:nvSpPr>
          <p:cNvPr id="9" name="Slide Number Placeholder 8">
            <a:extLst>
              <a:ext uri="{FF2B5EF4-FFF2-40B4-BE49-F238E27FC236}">
                <a16:creationId xmlns:a16="http://schemas.microsoft.com/office/drawing/2014/main" id="{AAFB6186-6570-4DE8-8603-70B0A51DFE9C}"/>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311577330"/>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1972D75D-D195-431F-9B9B-83BC97B9E972}"/>
              </a:ext>
              <a:ext uri="{C183D7F6-B498-43B3-948B-1728B52AA6E4}">
                <adec:decorative xmlns:adec="http://schemas.microsoft.com/office/drawing/2017/decorative" val="1"/>
              </a:ext>
            </a:extLst>
          </p:cNvPr>
          <p:cNvSpPr/>
          <p:nvPr userDrawn="1"/>
        </p:nvSpPr>
        <p:spPr>
          <a:xfrm>
            <a:off x="-21620" y="-17460"/>
            <a:ext cx="12213620" cy="6875460"/>
          </a:xfrm>
          <a:custGeom>
            <a:avLst/>
            <a:gdLst>
              <a:gd name="connsiteX0" fmla="*/ 0 w 12213620"/>
              <a:gd name="connsiteY0" fmla="*/ 0 h 6875460"/>
              <a:gd name="connsiteX1" fmla="*/ 12213620 w 12213620"/>
              <a:gd name="connsiteY1" fmla="*/ 0 h 6875460"/>
              <a:gd name="connsiteX2" fmla="*/ 12213620 w 12213620"/>
              <a:gd name="connsiteY2" fmla="*/ 6875460 h 6875460"/>
              <a:gd name="connsiteX3" fmla="*/ 0 w 12213620"/>
              <a:gd name="connsiteY3" fmla="*/ 6875460 h 6875460"/>
              <a:gd name="connsiteX4" fmla="*/ 0 w 12213620"/>
              <a:gd name="connsiteY4" fmla="*/ 0 h 6875460"/>
              <a:gd name="connsiteX5" fmla="*/ 707419 w 12213620"/>
              <a:gd name="connsiteY5" fmla="*/ 703262 h 6875460"/>
              <a:gd name="connsiteX6" fmla="*/ 707419 w 12213620"/>
              <a:gd name="connsiteY6" fmla="*/ 6189658 h 6875460"/>
              <a:gd name="connsiteX7" fmla="*/ 11527819 w 12213620"/>
              <a:gd name="connsiteY7" fmla="*/ 6189658 h 6875460"/>
              <a:gd name="connsiteX8" fmla="*/ 11527819 w 12213620"/>
              <a:gd name="connsiteY8" fmla="*/ 703262 h 6875460"/>
              <a:gd name="connsiteX9" fmla="*/ 707419 w 12213620"/>
              <a:gd name="connsiteY9" fmla="*/ 703262 h 6875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13620" h="6875460">
                <a:moveTo>
                  <a:pt x="0" y="0"/>
                </a:moveTo>
                <a:lnTo>
                  <a:pt x="12213620" y="0"/>
                </a:lnTo>
                <a:lnTo>
                  <a:pt x="12213620" y="6875460"/>
                </a:lnTo>
                <a:lnTo>
                  <a:pt x="0" y="6875460"/>
                </a:lnTo>
                <a:lnTo>
                  <a:pt x="0" y="0"/>
                </a:lnTo>
                <a:close/>
                <a:moveTo>
                  <a:pt x="707419" y="703262"/>
                </a:moveTo>
                <a:lnTo>
                  <a:pt x="707419" y="6189658"/>
                </a:lnTo>
                <a:lnTo>
                  <a:pt x="11527819" y="6189658"/>
                </a:lnTo>
                <a:lnTo>
                  <a:pt x="11527819" y="703262"/>
                </a:lnTo>
                <a:lnTo>
                  <a:pt x="707419" y="703262"/>
                </a:lnTo>
                <a:close/>
              </a:path>
            </a:pathLst>
          </a:cu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Rectangle 12">
            <a:extLst>
              <a:ext uri="{FF2B5EF4-FFF2-40B4-BE49-F238E27FC236}">
                <a16:creationId xmlns:a16="http://schemas.microsoft.com/office/drawing/2014/main" id="{6E8906FF-1D77-4726-A367-2D8934B1C65B}"/>
              </a:ext>
              <a:ext uri="{C183D7F6-B498-43B3-948B-1728B52AA6E4}">
                <adec:decorative xmlns:adec="http://schemas.microsoft.com/office/drawing/2017/decorative" val="1"/>
              </a:ext>
            </a:extLst>
          </p:cNvPr>
          <p:cNvSpPr/>
          <p:nvPr userDrawn="1"/>
        </p:nvSpPr>
        <p:spPr>
          <a:xfrm>
            <a:off x="685800" y="685802"/>
            <a:ext cx="10820400" cy="146957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E0CDE0-7431-4F05-AA47-F10EB46C9608}"/>
              </a:ext>
            </a:extLst>
          </p:cNvPr>
          <p:cNvSpPr>
            <a:spLocks noGrp="1"/>
          </p:cNvSpPr>
          <p:nvPr>
            <p:ph type="title"/>
          </p:nvPr>
        </p:nvSpPr>
        <p:spPr>
          <a:xfrm>
            <a:off x="1301828" y="1109662"/>
            <a:ext cx="9588343" cy="615316"/>
          </a:xfrm>
        </p:spPr>
        <p:txBody>
          <a:bodyPr>
            <a:normAutofit/>
          </a:bodyPr>
          <a:lstStyle>
            <a:lvl1pPr algn="ctr">
              <a:defRPr sz="3200" cap="all" spc="300" baseline="0">
                <a:solidFill>
                  <a:schemeClr val="bg1"/>
                </a:solidFill>
              </a:defRPr>
            </a:lvl1pPr>
          </a:lstStyle>
          <a:p>
            <a:r>
              <a:rPr lang="en-US" dirty="0"/>
              <a:t>Click to edit Master title style</a:t>
            </a:r>
          </a:p>
        </p:txBody>
      </p:sp>
      <p:sp>
        <p:nvSpPr>
          <p:cNvPr id="8" name="Footer Placeholder 7">
            <a:extLst>
              <a:ext uri="{FF2B5EF4-FFF2-40B4-BE49-F238E27FC236}">
                <a16:creationId xmlns:a16="http://schemas.microsoft.com/office/drawing/2014/main" id="{8B01C005-C973-4D82-942A-334F1D431A04}"/>
              </a:ext>
            </a:extLst>
          </p:cNvPr>
          <p:cNvSpPr>
            <a:spLocks noGrp="1"/>
          </p:cNvSpPr>
          <p:nvPr>
            <p:ph type="ftr" sz="quarter" idx="11"/>
          </p:nvPr>
        </p:nvSpPr>
        <p:spPr/>
        <p:txBody>
          <a:bodyPr/>
          <a:lstStyle/>
          <a:p>
            <a:r>
              <a:rPr lang="en-US" dirty="0"/>
              <a:t>Sample Footer Text</a:t>
            </a:r>
          </a:p>
        </p:txBody>
      </p:sp>
      <p:sp>
        <p:nvSpPr>
          <p:cNvPr id="25" name="Text Placeholder 4">
            <a:extLst>
              <a:ext uri="{FF2B5EF4-FFF2-40B4-BE49-F238E27FC236}">
                <a16:creationId xmlns:a16="http://schemas.microsoft.com/office/drawing/2014/main" id="{57667C45-3976-4FB9-8AA2-CEEA54F478FC}"/>
              </a:ext>
            </a:extLst>
          </p:cNvPr>
          <p:cNvSpPr>
            <a:spLocks noGrp="1"/>
          </p:cNvSpPr>
          <p:nvPr>
            <p:ph type="body" sz="quarter" idx="14"/>
          </p:nvPr>
        </p:nvSpPr>
        <p:spPr>
          <a:xfrm>
            <a:off x="1301829" y="2353490"/>
            <a:ext cx="2888156" cy="68356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4" name="Content Placeholder 5">
            <a:extLst>
              <a:ext uri="{FF2B5EF4-FFF2-40B4-BE49-F238E27FC236}">
                <a16:creationId xmlns:a16="http://schemas.microsoft.com/office/drawing/2014/main" id="{582862EF-36C2-4067-B4E9-46075763FE5D}"/>
              </a:ext>
            </a:extLst>
          </p:cNvPr>
          <p:cNvSpPr>
            <a:spLocks noGrp="1"/>
          </p:cNvSpPr>
          <p:nvPr>
            <p:ph sz="quarter" idx="13"/>
          </p:nvPr>
        </p:nvSpPr>
        <p:spPr>
          <a:xfrm>
            <a:off x="1301829" y="3152910"/>
            <a:ext cx="2888155" cy="2607811"/>
          </a:xfrm>
        </p:spPr>
        <p:txBody>
          <a:bodyPr>
            <a:normAutofit/>
          </a:bodyPr>
          <a:lstStyle>
            <a:lvl1pPr>
              <a:defRPr lang="en-US" sz="1600" kern="1200" dirty="0">
                <a:solidFill>
                  <a:schemeClr val="tx2"/>
                </a:solidFill>
                <a:latin typeface="+mj-lt"/>
                <a:ea typeface="+mn-ea"/>
                <a:cs typeface="+mn-cs"/>
              </a:defRPr>
            </a:lvl1pPr>
            <a:lvl2pPr>
              <a:defRPr lang="en-US" sz="1600" kern="1200" dirty="0">
                <a:solidFill>
                  <a:schemeClr val="tx2"/>
                </a:solidFill>
                <a:latin typeface="+mj-lt"/>
                <a:ea typeface="+mn-ea"/>
                <a:cs typeface="+mn-cs"/>
              </a:defRPr>
            </a:lvl2pPr>
            <a:lvl3pPr>
              <a:defRPr lang="en-US" sz="1600" kern="1200" dirty="0">
                <a:solidFill>
                  <a:schemeClr val="tx2"/>
                </a:solidFill>
                <a:latin typeface="+mj-lt"/>
                <a:ea typeface="+mn-ea"/>
                <a:cs typeface="+mn-cs"/>
              </a:defRPr>
            </a:lvl3pPr>
            <a:lvl4pPr>
              <a:defRPr lang="en-US" sz="1600" kern="1200" dirty="0">
                <a:solidFill>
                  <a:schemeClr val="tx2"/>
                </a:solidFill>
                <a:latin typeface="+mj-lt"/>
                <a:ea typeface="+mn-ea"/>
                <a:cs typeface="+mn-cs"/>
              </a:defRPr>
            </a:lvl4pPr>
            <a:lvl5pPr>
              <a:defRPr lang="en-US" sz="1600" kern="1200" dirty="0">
                <a:solidFill>
                  <a:schemeClr val="tx2"/>
                </a:solidFill>
                <a:latin typeface="+mj-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5C768F6-20A1-47A1-90FE-903135EEFD59}"/>
              </a:ext>
            </a:extLst>
          </p:cNvPr>
          <p:cNvSpPr>
            <a:spLocks noGrp="1"/>
          </p:cNvSpPr>
          <p:nvPr>
            <p:ph type="body" sz="quarter" idx="3"/>
          </p:nvPr>
        </p:nvSpPr>
        <p:spPr>
          <a:xfrm>
            <a:off x="4651922" y="2351313"/>
            <a:ext cx="2888156" cy="68356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AD555EC1-268F-4324-A003-3608AA0D847E}"/>
              </a:ext>
            </a:extLst>
          </p:cNvPr>
          <p:cNvSpPr>
            <a:spLocks noGrp="1"/>
          </p:cNvSpPr>
          <p:nvPr>
            <p:ph sz="quarter" idx="4"/>
          </p:nvPr>
        </p:nvSpPr>
        <p:spPr>
          <a:xfrm>
            <a:off x="4651923" y="3150733"/>
            <a:ext cx="2888155" cy="2607811"/>
          </a:xfrm>
        </p:spPr>
        <p:txBody>
          <a:bodyPr>
            <a:normAutofit/>
          </a:bodyPr>
          <a:lstStyle>
            <a:lvl1pPr>
              <a:defRPr lang="en-US" sz="1600" kern="1200" dirty="0">
                <a:solidFill>
                  <a:schemeClr val="tx2"/>
                </a:solidFill>
                <a:latin typeface="+mj-lt"/>
                <a:ea typeface="+mn-ea"/>
                <a:cs typeface="+mn-cs"/>
              </a:defRPr>
            </a:lvl1pPr>
            <a:lvl2pPr>
              <a:defRPr lang="en-US" sz="1600" kern="1200" dirty="0">
                <a:solidFill>
                  <a:schemeClr val="tx2"/>
                </a:solidFill>
                <a:latin typeface="+mj-lt"/>
                <a:ea typeface="+mn-ea"/>
                <a:cs typeface="+mn-cs"/>
              </a:defRPr>
            </a:lvl2pPr>
            <a:lvl3pPr>
              <a:defRPr lang="en-US" sz="1600" kern="1200" dirty="0">
                <a:solidFill>
                  <a:schemeClr val="tx2"/>
                </a:solidFill>
                <a:latin typeface="+mj-lt"/>
                <a:ea typeface="+mn-ea"/>
                <a:cs typeface="+mn-cs"/>
              </a:defRPr>
            </a:lvl3pPr>
            <a:lvl4pPr>
              <a:defRPr lang="en-US" sz="1600" kern="1200" dirty="0">
                <a:solidFill>
                  <a:schemeClr val="tx2"/>
                </a:solidFill>
                <a:latin typeface="+mj-lt"/>
                <a:ea typeface="+mn-ea"/>
                <a:cs typeface="+mn-cs"/>
              </a:defRPr>
            </a:lvl4pPr>
            <a:lvl5pPr>
              <a:defRPr lang="en-US" sz="1600" kern="1200" dirty="0">
                <a:solidFill>
                  <a:schemeClr val="tx2"/>
                </a:solidFill>
                <a:latin typeface="+mj-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4">
            <a:extLst>
              <a:ext uri="{FF2B5EF4-FFF2-40B4-BE49-F238E27FC236}">
                <a16:creationId xmlns:a16="http://schemas.microsoft.com/office/drawing/2014/main" id="{4F2BCF44-5B58-4008-96D3-D0C4D218812B}"/>
              </a:ext>
            </a:extLst>
          </p:cNvPr>
          <p:cNvSpPr>
            <a:spLocks noGrp="1"/>
          </p:cNvSpPr>
          <p:nvPr>
            <p:ph type="body" sz="quarter" idx="16"/>
          </p:nvPr>
        </p:nvSpPr>
        <p:spPr>
          <a:xfrm>
            <a:off x="8002016" y="2351313"/>
            <a:ext cx="2888156" cy="68356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Content Placeholder 5">
            <a:extLst>
              <a:ext uri="{FF2B5EF4-FFF2-40B4-BE49-F238E27FC236}">
                <a16:creationId xmlns:a16="http://schemas.microsoft.com/office/drawing/2014/main" id="{B61BF555-E826-4753-AE48-390B0774D551}"/>
              </a:ext>
            </a:extLst>
          </p:cNvPr>
          <p:cNvSpPr>
            <a:spLocks noGrp="1"/>
          </p:cNvSpPr>
          <p:nvPr>
            <p:ph sz="quarter" idx="15"/>
          </p:nvPr>
        </p:nvSpPr>
        <p:spPr>
          <a:xfrm>
            <a:off x="8002017" y="3150733"/>
            <a:ext cx="2888155" cy="2607811"/>
          </a:xfrm>
        </p:spPr>
        <p:txBody>
          <a:bodyPr>
            <a:normAutofit/>
          </a:bodyPr>
          <a:lstStyle>
            <a:lvl1pPr>
              <a:defRPr lang="en-US" sz="1600" kern="1200" dirty="0">
                <a:solidFill>
                  <a:schemeClr val="tx2"/>
                </a:solidFill>
                <a:latin typeface="+mj-lt"/>
                <a:ea typeface="+mn-ea"/>
                <a:cs typeface="+mn-cs"/>
              </a:defRPr>
            </a:lvl1pPr>
            <a:lvl2pPr>
              <a:defRPr lang="en-US" sz="1600" kern="1200" dirty="0">
                <a:solidFill>
                  <a:schemeClr val="tx2"/>
                </a:solidFill>
                <a:latin typeface="+mj-lt"/>
                <a:ea typeface="+mn-ea"/>
                <a:cs typeface="+mn-cs"/>
              </a:defRPr>
            </a:lvl2pPr>
            <a:lvl3pPr>
              <a:defRPr lang="en-US" sz="1600" kern="1200" dirty="0">
                <a:solidFill>
                  <a:schemeClr val="tx2"/>
                </a:solidFill>
                <a:latin typeface="+mj-lt"/>
                <a:ea typeface="+mn-ea"/>
                <a:cs typeface="+mn-cs"/>
              </a:defRPr>
            </a:lvl3pPr>
            <a:lvl4pPr>
              <a:defRPr lang="en-US" sz="1600" kern="1200" dirty="0">
                <a:solidFill>
                  <a:schemeClr val="tx2"/>
                </a:solidFill>
                <a:latin typeface="+mj-lt"/>
                <a:ea typeface="+mn-ea"/>
                <a:cs typeface="+mn-cs"/>
              </a:defRPr>
            </a:lvl4pPr>
            <a:lvl5pPr>
              <a:defRPr lang="en-US" sz="1600" kern="1200" dirty="0">
                <a:solidFill>
                  <a:schemeClr val="tx2"/>
                </a:solidFill>
                <a:latin typeface="+mj-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9C55C8E4-FCB8-4E06-9C43-0ACD949A73D4}"/>
              </a:ext>
            </a:extLst>
          </p:cNvPr>
          <p:cNvSpPr>
            <a:spLocks noGrp="1"/>
          </p:cNvSpPr>
          <p:nvPr>
            <p:ph type="dt" sz="half" idx="10"/>
          </p:nvPr>
        </p:nvSpPr>
        <p:spPr/>
        <p:txBody>
          <a:bodyPr/>
          <a:lstStyle/>
          <a:p>
            <a:r>
              <a:rPr lang="en-US" dirty="0"/>
              <a:t>2/1/20XX</a:t>
            </a:r>
          </a:p>
        </p:txBody>
      </p:sp>
      <p:sp>
        <p:nvSpPr>
          <p:cNvPr id="9" name="Slide Number Placeholder 8">
            <a:extLst>
              <a:ext uri="{FF2B5EF4-FFF2-40B4-BE49-F238E27FC236}">
                <a16:creationId xmlns:a16="http://schemas.microsoft.com/office/drawing/2014/main" id="{AAFB6186-6570-4DE8-8603-70B0A51DFE9C}"/>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2692812400"/>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F6FC287-13D6-4C3C-99AD-4DC21BC6C0D1}"/>
              </a:ext>
              <a:ext uri="{C183D7F6-B498-43B3-948B-1728B52AA6E4}">
                <adec:decorative xmlns:adec="http://schemas.microsoft.com/office/drawing/2017/decorative" val="1"/>
              </a:ext>
            </a:extLst>
          </p:cNvPr>
          <p:cNvSpPr/>
          <p:nvPr userDrawn="1"/>
        </p:nvSpPr>
        <p:spPr>
          <a:xfrm>
            <a:off x="0" y="0"/>
            <a:ext cx="8153400" cy="6857999"/>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9" name="Rectangle 8">
            <a:extLst>
              <a:ext uri="{FF2B5EF4-FFF2-40B4-BE49-F238E27FC236}">
                <a16:creationId xmlns:a16="http://schemas.microsoft.com/office/drawing/2014/main" id="{C540C0CE-8B55-4CBA-AE06-9ED15632B930}"/>
              </a:ext>
              <a:ext uri="{C183D7F6-B498-43B3-948B-1728B52AA6E4}">
                <adec:decorative xmlns:adec="http://schemas.microsoft.com/office/drawing/2017/decorative" val="1"/>
              </a:ext>
            </a:extLst>
          </p:cNvPr>
          <p:cNvSpPr/>
          <p:nvPr userDrawn="1"/>
        </p:nvSpPr>
        <p:spPr>
          <a:xfrm>
            <a:off x="685800" y="685800"/>
            <a:ext cx="67818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10365F8-0F13-4B54-ADBB-26C1C19B2F39}"/>
              </a:ext>
            </a:extLst>
          </p:cNvPr>
          <p:cNvSpPr>
            <a:spLocks noGrp="1"/>
          </p:cNvSpPr>
          <p:nvPr>
            <p:ph type="title" hasCustomPrompt="1"/>
          </p:nvPr>
        </p:nvSpPr>
        <p:spPr>
          <a:xfrm>
            <a:off x="1317170" y="974829"/>
            <a:ext cx="5600700" cy="919286"/>
          </a:xfrm>
        </p:spPr>
        <p:txBody>
          <a:bodyPr>
            <a:normAutofit/>
          </a:bodyPr>
          <a:lstStyle>
            <a:lvl1pPr algn="ctr">
              <a:lnSpc>
                <a:spcPct val="100000"/>
              </a:lnSpc>
              <a:spcBef>
                <a:spcPts val="1000"/>
              </a:spcBef>
              <a:defRPr sz="3600" spc="300" baseline="0"/>
            </a:lvl1pPr>
          </a:lstStyle>
          <a:p>
            <a:r>
              <a:rPr lang="en-US" dirty="0"/>
              <a:t>CLICK TO EDIT MASTER TITLE STYLE</a:t>
            </a:r>
          </a:p>
        </p:txBody>
      </p:sp>
      <p:sp>
        <p:nvSpPr>
          <p:cNvPr id="4" name="Footer Placeholder 3">
            <a:extLst>
              <a:ext uri="{FF2B5EF4-FFF2-40B4-BE49-F238E27FC236}">
                <a16:creationId xmlns:a16="http://schemas.microsoft.com/office/drawing/2014/main" id="{40A44241-B30F-442D-BC0D-A638FB347693}"/>
              </a:ext>
            </a:extLst>
          </p:cNvPr>
          <p:cNvSpPr>
            <a:spLocks noGrp="1"/>
          </p:cNvSpPr>
          <p:nvPr>
            <p:ph type="ftr" sz="quarter" idx="11"/>
          </p:nvPr>
        </p:nvSpPr>
        <p:spPr/>
        <p:txBody>
          <a:bodyPr/>
          <a:lstStyle/>
          <a:p>
            <a:r>
              <a:rPr lang="en-US" dirty="0"/>
              <a:t>Sample Footer Text</a:t>
            </a:r>
          </a:p>
        </p:txBody>
      </p:sp>
      <p:sp>
        <p:nvSpPr>
          <p:cNvPr id="14" name="Text Placeholder 13">
            <a:extLst>
              <a:ext uri="{FF2B5EF4-FFF2-40B4-BE49-F238E27FC236}">
                <a16:creationId xmlns:a16="http://schemas.microsoft.com/office/drawing/2014/main" id="{DA9E4BC6-069A-4142-84EF-9F8AAB5D64B3}"/>
              </a:ext>
            </a:extLst>
          </p:cNvPr>
          <p:cNvSpPr>
            <a:spLocks noGrp="1"/>
          </p:cNvSpPr>
          <p:nvPr>
            <p:ph type="body" sz="quarter" idx="16"/>
          </p:nvPr>
        </p:nvSpPr>
        <p:spPr>
          <a:xfrm>
            <a:off x="1309853" y="2135939"/>
            <a:ext cx="5600700" cy="3747232"/>
          </a:xfrm>
        </p:spPr>
        <p:txBody>
          <a:bodyPr/>
          <a:lstStyle>
            <a:lvl1pPr marL="0" indent="0">
              <a:buNone/>
              <a:defRPr lang="en-US" sz="2000" kern="1200" dirty="0" smtClean="0">
                <a:solidFill>
                  <a:schemeClr val="tx2"/>
                </a:solidFill>
                <a:latin typeface="+mj-lt"/>
                <a:ea typeface="+mn-ea"/>
                <a:cs typeface="+mn-cs"/>
              </a:defRPr>
            </a:lvl1pPr>
            <a:lvl2pPr marL="0" indent="0">
              <a:defRPr/>
            </a:lvl2pPr>
          </a:lstStyle>
          <a:p>
            <a:pPr lvl="0"/>
            <a:r>
              <a:rPr lang="en-US" dirty="0"/>
              <a:t>Click to edit Master text styles</a:t>
            </a:r>
          </a:p>
          <a:p>
            <a:pPr lvl="1"/>
            <a:endParaRPr lang="en-US" dirty="0"/>
          </a:p>
        </p:txBody>
      </p:sp>
      <p:sp>
        <p:nvSpPr>
          <p:cNvPr id="15" name="Picture Placeholder 14">
            <a:extLst>
              <a:ext uri="{FF2B5EF4-FFF2-40B4-BE49-F238E27FC236}">
                <a16:creationId xmlns:a16="http://schemas.microsoft.com/office/drawing/2014/main" id="{8D3C0F9A-7C3B-499A-93CA-2E4EADF03B29}"/>
              </a:ext>
            </a:extLst>
          </p:cNvPr>
          <p:cNvSpPr>
            <a:spLocks noGrp="1"/>
          </p:cNvSpPr>
          <p:nvPr>
            <p:ph type="pic" sz="quarter" idx="13"/>
          </p:nvPr>
        </p:nvSpPr>
        <p:spPr>
          <a:xfrm>
            <a:off x="8839200" y="685800"/>
            <a:ext cx="2667000" cy="2400300"/>
          </a:xfrm>
        </p:spPr>
        <p:txBody>
          <a:bodyPr/>
          <a:lstStyle/>
          <a:p>
            <a:endParaRPr lang="en-US" dirty="0"/>
          </a:p>
        </p:txBody>
      </p:sp>
      <p:sp>
        <p:nvSpPr>
          <p:cNvPr id="24" name="Picture Placeholder 14">
            <a:extLst>
              <a:ext uri="{FF2B5EF4-FFF2-40B4-BE49-F238E27FC236}">
                <a16:creationId xmlns:a16="http://schemas.microsoft.com/office/drawing/2014/main" id="{D9B38155-012A-4A0C-9324-88206D0D0237}"/>
              </a:ext>
            </a:extLst>
          </p:cNvPr>
          <p:cNvSpPr>
            <a:spLocks noGrp="1"/>
          </p:cNvSpPr>
          <p:nvPr>
            <p:ph type="pic" sz="quarter" idx="14"/>
          </p:nvPr>
        </p:nvSpPr>
        <p:spPr>
          <a:xfrm>
            <a:off x="8839200" y="3726638"/>
            <a:ext cx="2667000" cy="2445558"/>
          </a:xfrm>
        </p:spPr>
        <p:txBody>
          <a:bodyPr/>
          <a:lstStyle/>
          <a:p>
            <a:endParaRPr lang="en-US" dirty="0"/>
          </a:p>
        </p:txBody>
      </p:sp>
      <p:sp>
        <p:nvSpPr>
          <p:cNvPr id="3" name="Date Placeholder 2">
            <a:extLst>
              <a:ext uri="{FF2B5EF4-FFF2-40B4-BE49-F238E27FC236}">
                <a16:creationId xmlns:a16="http://schemas.microsoft.com/office/drawing/2014/main" id="{C48EE059-FB54-4749-99E9-807468BE576B}"/>
              </a:ext>
            </a:extLst>
          </p:cNvPr>
          <p:cNvSpPr>
            <a:spLocks noGrp="1"/>
          </p:cNvSpPr>
          <p:nvPr>
            <p:ph type="dt" sz="half" idx="10"/>
          </p:nvPr>
        </p:nvSpPr>
        <p:spPr/>
        <p:txBody>
          <a:bodyPr/>
          <a:lstStyle/>
          <a:p>
            <a:r>
              <a:rPr lang="en-US" dirty="0"/>
              <a:t>2/1/20XX</a:t>
            </a:r>
          </a:p>
        </p:txBody>
      </p:sp>
      <p:sp>
        <p:nvSpPr>
          <p:cNvPr id="5" name="Slide Number Placeholder 4">
            <a:extLst>
              <a:ext uri="{FF2B5EF4-FFF2-40B4-BE49-F238E27FC236}">
                <a16:creationId xmlns:a16="http://schemas.microsoft.com/office/drawing/2014/main" id="{05293729-0F2C-46AB-BA76-EE7680E79E6D}"/>
              </a:ext>
            </a:extLst>
          </p:cNvPr>
          <p:cNvSpPr>
            <a:spLocks noGrp="1"/>
          </p:cNvSpPr>
          <p:nvPr>
            <p:ph type="sldNum" sz="quarter" idx="12"/>
          </p:nvPr>
        </p:nvSpPr>
        <p:spPr/>
        <p:txBody>
          <a:bodyPr/>
          <a:lstStyle/>
          <a:p>
            <a:fld id="{F8E28480-1C08-4458-AD97-0283E6FFD09D}" type="slidenum">
              <a:rPr lang="en-US" smtClean="0"/>
              <a:pPr/>
              <a:t>‹#›</a:t>
            </a:fld>
            <a:endParaRPr lang="en-US" dirty="0"/>
          </a:p>
        </p:txBody>
      </p:sp>
    </p:spTree>
    <p:extLst>
      <p:ext uri="{BB962C8B-B14F-4D97-AF65-F5344CB8AC3E}">
        <p14:creationId xmlns:p14="http://schemas.microsoft.com/office/powerpoint/2010/main" val="4261771872"/>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B0C0AD0-C0C6-4753-98B3-7372479C8DB5}"/>
              </a:ext>
              <a:ext uri="{C183D7F6-B498-43B3-948B-1728B52AA6E4}">
                <adec:decorative xmlns:adec="http://schemas.microsoft.com/office/drawing/2017/decorative" val="1"/>
              </a:ext>
            </a:extLst>
          </p:cNvPr>
          <p:cNvSpPr/>
          <p:nvPr userDrawn="1"/>
        </p:nvSpPr>
        <p:spPr>
          <a:xfrm>
            <a:off x="7467600" y="685800"/>
            <a:ext cx="4038600" cy="54864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1FD5A13-435A-49E7-ACBD-C522443F9163}"/>
              </a:ext>
            </a:extLst>
          </p:cNvPr>
          <p:cNvSpPr>
            <a:spLocks noGrp="1"/>
          </p:cNvSpPr>
          <p:nvPr>
            <p:ph type="title" hasCustomPrompt="1"/>
          </p:nvPr>
        </p:nvSpPr>
        <p:spPr>
          <a:xfrm>
            <a:off x="7858124" y="1112837"/>
            <a:ext cx="3221037" cy="2011362"/>
          </a:xfrm>
        </p:spPr>
        <p:txBody>
          <a:bodyPr>
            <a:noAutofit/>
          </a:bodyPr>
          <a:lstStyle>
            <a:lvl1pPr algn="ctr">
              <a:lnSpc>
                <a:spcPct val="125000"/>
              </a:lnSpc>
              <a:spcBef>
                <a:spcPts val="1000"/>
              </a:spcBef>
              <a:spcAft>
                <a:spcPts val="1200"/>
              </a:spcAft>
              <a:defRPr sz="3200" spc="300" baseline="0">
                <a:solidFill>
                  <a:schemeClr val="bg1"/>
                </a:solidFill>
              </a:defRPr>
            </a:lvl1pPr>
          </a:lstStyle>
          <a:p>
            <a:r>
              <a:rPr lang="en-US" dirty="0"/>
              <a:t>CLICK TO EDIT MASTER TITLE STYLE</a:t>
            </a:r>
          </a:p>
        </p:txBody>
      </p:sp>
      <p:sp>
        <p:nvSpPr>
          <p:cNvPr id="4" name="Footer Placeholder 3">
            <a:extLst>
              <a:ext uri="{FF2B5EF4-FFF2-40B4-BE49-F238E27FC236}">
                <a16:creationId xmlns:a16="http://schemas.microsoft.com/office/drawing/2014/main" id="{83B3BE5E-E2B2-4C08-9DF1-D0BBD2556DA6}"/>
              </a:ext>
            </a:extLst>
          </p:cNvPr>
          <p:cNvSpPr>
            <a:spLocks noGrp="1"/>
          </p:cNvSpPr>
          <p:nvPr>
            <p:ph type="ftr" sz="quarter" idx="11"/>
          </p:nvPr>
        </p:nvSpPr>
        <p:spPr/>
        <p:txBody>
          <a:bodyPr/>
          <a:lstStyle>
            <a:lvl1pPr>
              <a:defRPr>
                <a:solidFill>
                  <a:schemeClr val="bg1"/>
                </a:solidFill>
              </a:defRPr>
            </a:lvl1pPr>
          </a:lstStyle>
          <a:p>
            <a:r>
              <a:rPr lang="en-US" dirty="0"/>
              <a:t>Sample Footer Text</a:t>
            </a:r>
          </a:p>
        </p:txBody>
      </p:sp>
      <p:sp>
        <p:nvSpPr>
          <p:cNvPr id="15" name="Picture Placeholder 14">
            <a:extLst>
              <a:ext uri="{FF2B5EF4-FFF2-40B4-BE49-F238E27FC236}">
                <a16:creationId xmlns:a16="http://schemas.microsoft.com/office/drawing/2014/main" id="{66849A51-7BB5-4AC4-9826-3E40239DDC95}"/>
              </a:ext>
            </a:extLst>
          </p:cNvPr>
          <p:cNvSpPr>
            <a:spLocks noGrp="1"/>
          </p:cNvSpPr>
          <p:nvPr>
            <p:ph type="pic" sz="quarter" idx="13"/>
          </p:nvPr>
        </p:nvSpPr>
        <p:spPr>
          <a:xfrm>
            <a:off x="0" y="0"/>
            <a:ext cx="6781800" cy="6858000"/>
          </a:xfrm>
          <a:solidFill>
            <a:schemeClr val="tx2"/>
          </a:solidFill>
        </p:spPr>
        <p:txBody>
          <a:bodyPr/>
          <a:lstStyle/>
          <a:p>
            <a:endParaRPr lang="en-US" dirty="0"/>
          </a:p>
        </p:txBody>
      </p:sp>
      <p:sp>
        <p:nvSpPr>
          <p:cNvPr id="13" name="Text Placeholder 12">
            <a:extLst>
              <a:ext uri="{FF2B5EF4-FFF2-40B4-BE49-F238E27FC236}">
                <a16:creationId xmlns:a16="http://schemas.microsoft.com/office/drawing/2014/main" id="{D61D3ED1-1003-44C1-AEAC-7217554CAB77}"/>
              </a:ext>
            </a:extLst>
          </p:cNvPr>
          <p:cNvSpPr>
            <a:spLocks noGrp="1"/>
          </p:cNvSpPr>
          <p:nvPr>
            <p:ph type="body" sz="quarter" idx="15"/>
          </p:nvPr>
        </p:nvSpPr>
        <p:spPr>
          <a:xfrm>
            <a:off x="7895432" y="3429000"/>
            <a:ext cx="3221037" cy="2316163"/>
          </a:xfrm>
        </p:spPr>
        <p:txBody>
          <a:bodyPr/>
          <a:lstStyle>
            <a:lvl1pPr algn="ctr">
              <a:buNone/>
              <a:defRPr lang="en-US" sz="2000" i="1" kern="1200" dirty="0" smtClean="0">
                <a:solidFill>
                  <a:schemeClr val="bg1"/>
                </a:solidFill>
                <a:latin typeface="+mj-lt"/>
                <a:ea typeface="+mn-ea"/>
                <a:cs typeface="+mn-cs"/>
              </a:defRPr>
            </a:lvl1pPr>
            <a:lvl2pPr>
              <a:defRPr lang="en-US" sz="2000" i="1" kern="1200" dirty="0" smtClean="0">
                <a:solidFill>
                  <a:schemeClr val="bg1"/>
                </a:solidFill>
                <a:latin typeface="+mj-lt"/>
                <a:ea typeface="+mn-ea"/>
                <a:cs typeface="+mn-cs"/>
              </a:defRPr>
            </a:lvl2pPr>
            <a:lvl3pPr>
              <a:defRPr lang="en-US" sz="2000" i="1" kern="1200" dirty="0" smtClean="0">
                <a:solidFill>
                  <a:schemeClr val="bg1"/>
                </a:solidFill>
                <a:latin typeface="+mj-lt"/>
                <a:ea typeface="+mn-ea"/>
                <a:cs typeface="+mn-cs"/>
              </a:defRPr>
            </a:lvl3pPr>
            <a:lvl4pPr>
              <a:defRPr lang="en-US" sz="2000" i="1" kern="1200" dirty="0" smtClean="0">
                <a:solidFill>
                  <a:schemeClr val="bg1"/>
                </a:solidFill>
                <a:latin typeface="+mj-lt"/>
                <a:ea typeface="+mn-ea"/>
                <a:cs typeface="+mn-cs"/>
              </a:defRPr>
            </a:lvl4pPr>
            <a:lvl5pPr>
              <a:defRPr lang="en-US" sz="2000" i="1" kern="1200" dirty="0">
                <a:solidFill>
                  <a:schemeClr val="bg1"/>
                </a:solidFill>
                <a:latin typeface="+mj-lt"/>
                <a:ea typeface="+mn-ea"/>
                <a:cs typeface="+mn-cs"/>
              </a:defRPr>
            </a:lvl5pPr>
          </a:lstStyle>
          <a:p>
            <a:pPr lvl="0"/>
            <a:r>
              <a:rPr lang="en-US" dirty="0"/>
              <a:t>Click to edit Master text styles</a:t>
            </a:r>
          </a:p>
        </p:txBody>
      </p:sp>
      <p:sp>
        <p:nvSpPr>
          <p:cNvPr id="3" name="Date Placeholder 2">
            <a:extLst>
              <a:ext uri="{FF2B5EF4-FFF2-40B4-BE49-F238E27FC236}">
                <a16:creationId xmlns:a16="http://schemas.microsoft.com/office/drawing/2014/main" id="{C2E19391-DDEC-44D3-81A7-253A8C2CCA7B}"/>
              </a:ext>
            </a:extLst>
          </p:cNvPr>
          <p:cNvSpPr>
            <a:spLocks noGrp="1"/>
          </p:cNvSpPr>
          <p:nvPr>
            <p:ph type="dt" sz="half" idx="10"/>
          </p:nvPr>
        </p:nvSpPr>
        <p:spPr/>
        <p:txBody>
          <a:bodyPr/>
          <a:lstStyle/>
          <a:p>
            <a:r>
              <a:rPr lang="en-US" dirty="0"/>
              <a:t>2/1/20XX</a:t>
            </a:r>
          </a:p>
        </p:txBody>
      </p:sp>
      <p:sp>
        <p:nvSpPr>
          <p:cNvPr id="5" name="Slide Number Placeholder 4">
            <a:extLst>
              <a:ext uri="{FF2B5EF4-FFF2-40B4-BE49-F238E27FC236}">
                <a16:creationId xmlns:a16="http://schemas.microsoft.com/office/drawing/2014/main" id="{21DE78C5-C86D-404C-886C-9B28A5B596E9}"/>
              </a:ext>
            </a:extLst>
          </p:cNvPr>
          <p:cNvSpPr>
            <a:spLocks noGrp="1"/>
          </p:cNvSpPr>
          <p:nvPr>
            <p:ph type="sldNum" sz="quarter" idx="12"/>
          </p:nvPr>
        </p:nvSpPr>
        <p:spPr/>
        <p:txBody>
          <a:bodyPr/>
          <a:lstStyle/>
          <a:p>
            <a:fld id="{F8E28480-1C08-4458-AD97-0283E6FFD09D}" type="slidenum">
              <a:rPr lang="en-US" smtClean="0"/>
              <a:pPr/>
              <a:t>‹#›</a:t>
            </a:fld>
            <a:endParaRPr lang="en-US" dirty="0"/>
          </a:p>
        </p:txBody>
      </p:sp>
    </p:spTree>
    <p:extLst>
      <p:ext uri="{BB962C8B-B14F-4D97-AF65-F5344CB8AC3E}">
        <p14:creationId xmlns:p14="http://schemas.microsoft.com/office/powerpoint/2010/main" val="18906976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D455E735-931B-4174-A9D2-F7AA2A6E3A3A}"/>
              </a:ext>
              <a:ext uri="{C183D7F6-B498-43B3-948B-1728B52AA6E4}">
                <adec:decorative xmlns:adec="http://schemas.microsoft.com/office/drawing/2017/decorative" val="1"/>
              </a:ext>
            </a:extLst>
          </p:cNvPr>
          <p:cNvSpPr/>
          <p:nvPr userDrawn="1"/>
        </p:nvSpPr>
        <p:spPr>
          <a:xfrm>
            <a:off x="0" y="0"/>
            <a:ext cx="12192000" cy="6858000"/>
          </a:xfrm>
          <a:custGeom>
            <a:avLst/>
            <a:gdLst>
              <a:gd name="connsiteX0" fmla="*/ 685800 w 12192000"/>
              <a:gd name="connsiteY0" fmla="*/ 685800 h 6858000"/>
              <a:gd name="connsiteX1" fmla="*/ 685800 w 12192000"/>
              <a:gd name="connsiteY1" fmla="*/ 6172200 h 6858000"/>
              <a:gd name="connsiteX2" fmla="*/ 11506200 w 12192000"/>
              <a:gd name="connsiteY2" fmla="*/ 6172200 h 6858000"/>
              <a:gd name="connsiteX3" fmla="*/ 11506200 w 12192000"/>
              <a:gd name="connsiteY3" fmla="*/ 685800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685800" y="685800"/>
                </a:moveTo>
                <a:lnTo>
                  <a:pt x="685800" y="6172200"/>
                </a:lnTo>
                <a:lnTo>
                  <a:pt x="11506200" y="6172200"/>
                </a:lnTo>
                <a:lnTo>
                  <a:pt x="11506200" y="685800"/>
                </a:lnTo>
                <a:close/>
                <a:moveTo>
                  <a:pt x="0" y="0"/>
                </a:moveTo>
                <a:lnTo>
                  <a:pt x="12192000" y="0"/>
                </a:lnTo>
                <a:lnTo>
                  <a:pt x="12192000" y="6858000"/>
                </a:lnTo>
                <a:lnTo>
                  <a:pt x="0" y="6858000"/>
                </a:lnTo>
                <a:close/>
              </a:path>
            </a:pathLst>
          </a:cu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Picture Placeholder 6">
            <a:extLst>
              <a:ext uri="{FF2B5EF4-FFF2-40B4-BE49-F238E27FC236}">
                <a16:creationId xmlns:a16="http://schemas.microsoft.com/office/drawing/2014/main" id="{E41D1FC6-72B7-4BF1-92A5-981B32C6282F}"/>
              </a:ext>
            </a:extLst>
          </p:cNvPr>
          <p:cNvSpPr>
            <a:spLocks noGrp="1"/>
          </p:cNvSpPr>
          <p:nvPr>
            <p:ph type="pic" sz="quarter" idx="15"/>
          </p:nvPr>
        </p:nvSpPr>
        <p:spPr>
          <a:xfrm>
            <a:off x="680720" y="685799"/>
            <a:ext cx="10830560" cy="5486401"/>
          </a:xfrm>
        </p:spPr>
        <p:txBody>
          <a:bodyPr/>
          <a:lstStyle/>
          <a:p>
            <a:endParaRPr lang="en-US" dirty="0"/>
          </a:p>
        </p:txBody>
      </p:sp>
      <p:sp>
        <p:nvSpPr>
          <p:cNvPr id="2" name="Title 1">
            <a:extLst>
              <a:ext uri="{FF2B5EF4-FFF2-40B4-BE49-F238E27FC236}">
                <a16:creationId xmlns:a16="http://schemas.microsoft.com/office/drawing/2014/main" id="{9BF57104-5AD3-4F7D-87FE-D1B5E2488922}"/>
              </a:ext>
            </a:extLst>
          </p:cNvPr>
          <p:cNvSpPr>
            <a:spLocks noGrp="1"/>
          </p:cNvSpPr>
          <p:nvPr>
            <p:ph type="title" hasCustomPrompt="1"/>
          </p:nvPr>
        </p:nvSpPr>
        <p:spPr>
          <a:xfrm>
            <a:off x="680720" y="3813048"/>
            <a:ext cx="10830560" cy="2359152"/>
          </a:xfrm>
          <a:gradFill>
            <a:gsLst>
              <a:gs pos="61000">
                <a:srgbClr val="000000">
                  <a:alpha val="52000"/>
                </a:srgbClr>
              </a:gs>
              <a:gs pos="0">
                <a:schemeClr val="tx1">
                  <a:alpha val="0"/>
                </a:schemeClr>
              </a:gs>
              <a:gs pos="100000">
                <a:srgbClr val="000000">
                  <a:alpha val="4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lvl1pPr algn="ctr">
              <a:defRPr lang="en-US" spc="300" baseline="0" dirty="0">
                <a:solidFill>
                  <a:schemeClr val="bg1"/>
                </a:solidFill>
                <a:effectLst>
                  <a:outerShdw blurRad="38100" dist="38100" dir="2700000" algn="tl">
                    <a:srgbClr val="000000">
                      <a:alpha val="43137"/>
                    </a:srgbClr>
                  </a:outerShdw>
                </a:effectLst>
                <a:latin typeface="+mj-lt"/>
              </a:defRPr>
            </a:lvl1pPr>
          </a:lstStyle>
          <a:p>
            <a:pPr marL="0" lvl="0" algn="ctr"/>
            <a:r>
              <a:rPr lang="en-US" dirty="0"/>
              <a:t>CLICK TO EDIT MASTER TEXT STYLES</a:t>
            </a:r>
          </a:p>
        </p:txBody>
      </p:sp>
      <p:sp>
        <p:nvSpPr>
          <p:cNvPr id="18" name="Text Placeholder 17">
            <a:extLst>
              <a:ext uri="{FF2B5EF4-FFF2-40B4-BE49-F238E27FC236}">
                <a16:creationId xmlns:a16="http://schemas.microsoft.com/office/drawing/2014/main" id="{C4B358A3-BDFA-4597-9B63-A2E31F630EB1}"/>
              </a:ext>
            </a:extLst>
          </p:cNvPr>
          <p:cNvSpPr>
            <a:spLocks noGrp="1"/>
          </p:cNvSpPr>
          <p:nvPr>
            <p:ph type="body" sz="quarter" idx="14"/>
          </p:nvPr>
        </p:nvSpPr>
        <p:spPr>
          <a:xfrm>
            <a:off x="1371598" y="5271713"/>
            <a:ext cx="9486902" cy="644994"/>
          </a:xfrm>
        </p:spPr>
        <p:txBody>
          <a:bodyPr>
            <a:normAutofit/>
          </a:bodyPr>
          <a:lstStyle>
            <a:lvl1pPr algn="ctr">
              <a:buNone/>
              <a:defRPr lang="en-US" sz="2400" i="1" kern="1200" dirty="0" smtClean="0">
                <a:solidFill>
                  <a:srgbClr val="FFFFFF"/>
                </a:solidFill>
                <a:effectLst>
                  <a:outerShdw blurRad="38100" dist="38100" dir="2700000" algn="tl">
                    <a:srgbClr val="000000">
                      <a:alpha val="43137"/>
                    </a:srgbClr>
                  </a:outerShdw>
                </a:effectLst>
                <a:latin typeface="+mj-lt"/>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val="41970641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EAC5E60-7529-465B-AC10-15DD9E06E52A}"/>
              </a:ext>
              <a:ext uri="{C183D7F6-B498-43B3-948B-1728B52AA6E4}">
                <adec:decorative xmlns:adec="http://schemas.microsoft.com/office/drawing/2017/decorative" val="1"/>
              </a:ext>
            </a:extLst>
          </p:cNvPr>
          <p:cNvSpPr/>
          <p:nvPr userDrawn="1"/>
        </p:nvSpPr>
        <p:spPr>
          <a:xfrm>
            <a:off x="4076700" y="685798"/>
            <a:ext cx="4076700" cy="5486401"/>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10D7284-A2BA-4058-81B8-8C194183AAD2}"/>
              </a:ext>
            </a:extLst>
          </p:cNvPr>
          <p:cNvSpPr>
            <a:spLocks noGrp="1"/>
          </p:cNvSpPr>
          <p:nvPr>
            <p:ph type="title" hasCustomPrompt="1"/>
          </p:nvPr>
        </p:nvSpPr>
        <p:spPr>
          <a:xfrm>
            <a:off x="4640239" y="904683"/>
            <a:ext cx="3043238" cy="1128258"/>
          </a:xfrm>
        </p:spPr>
        <p:txBody>
          <a:bodyPr anchor="b">
            <a:normAutofit/>
          </a:bodyPr>
          <a:lstStyle>
            <a:lvl1pPr algn="ctr">
              <a:defRPr sz="2800" spc="300" baseline="0"/>
            </a:lvl1pPr>
          </a:lstStyle>
          <a:p>
            <a:r>
              <a:rPr lang="en-US" dirty="0"/>
              <a:t>CLICK TO EDIT MASTER TITLE STYLE</a:t>
            </a:r>
          </a:p>
        </p:txBody>
      </p:sp>
      <p:sp>
        <p:nvSpPr>
          <p:cNvPr id="13" name="Picture Placeholder 12">
            <a:extLst>
              <a:ext uri="{FF2B5EF4-FFF2-40B4-BE49-F238E27FC236}">
                <a16:creationId xmlns:a16="http://schemas.microsoft.com/office/drawing/2014/main" id="{DCF980BD-6E88-4DED-B8BA-A6D71F26BAF4}"/>
              </a:ext>
            </a:extLst>
          </p:cNvPr>
          <p:cNvSpPr>
            <a:spLocks noGrp="1"/>
          </p:cNvSpPr>
          <p:nvPr>
            <p:ph type="pic" sz="quarter" idx="13"/>
          </p:nvPr>
        </p:nvSpPr>
        <p:spPr>
          <a:xfrm>
            <a:off x="0" y="0"/>
            <a:ext cx="3390900" cy="6858000"/>
          </a:xfrm>
        </p:spPr>
        <p:txBody>
          <a:bodyPr/>
          <a:lstStyle/>
          <a:p>
            <a:endParaRPr lang="en-US" dirty="0"/>
          </a:p>
        </p:txBody>
      </p:sp>
      <p:sp>
        <p:nvSpPr>
          <p:cNvPr id="4" name="Footer Placeholder 3">
            <a:extLst>
              <a:ext uri="{FF2B5EF4-FFF2-40B4-BE49-F238E27FC236}">
                <a16:creationId xmlns:a16="http://schemas.microsoft.com/office/drawing/2014/main" id="{066C855D-F8E6-4A14-9A2C-B840BF785374}"/>
              </a:ext>
            </a:extLst>
          </p:cNvPr>
          <p:cNvSpPr>
            <a:spLocks noGrp="1"/>
          </p:cNvSpPr>
          <p:nvPr>
            <p:ph type="ftr" sz="quarter" idx="11"/>
          </p:nvPr>
        </p:nvSpPr>
        <p:spPr/>
        <p:txBody>
          <a:bodyPr/>
          <a:lstStyle>
            <a:lvl1pPr>
              <a:defRPr>
                <a:solidFill>
                  <a:schemeClr val="bg1"/>
                </a:solidFill>
              </a:defRPr>
            </a:lvl1pPr>
          </a:lstStyle>
          <a:p>
            <a:r>
              <a:rPr lang="en-US" dirty="0"/>
              <a:t>Sample Footer Text</a:t>
            </a:r>
          </a:p>
        </p:txBody>
      </p:sp>
      <p:sp>
        <p:nvSpPr>
          <p:cNvPr id="17" name="Text Placeholder 16">
            <a:extLst>
              <a:ext uri="{FF2B5EF4-FFF2-40B4-BE49-F238E27FC236}">
                <a16:creationId xmlns:a16="http://schemas.microsoft.com/office/drawing/2014/main" id="{39EBCF59-A32E-4C9E-A6EE-03339289924B}"/>
              </a:ext>
            </a:extLst>
          </p:cNvPr>
          <p:cNvSpPr>
            <a:spLocks noGrp="1"/>
          </p:cNvSpPr>
          <p:nvPr>
            <p:ph type="body" sz="quarter" idx="16"/>
          </p:nvPr>
        </p:nvSpPr>
        <p:spPr>
          <a:xfrm>
            <a:off x="4640238" y="2290117"/>
            <a:ext cx="3043238" cy="3442290"/>
          </a:xfrm>
        </p:spPr>
        <p:txBody>
          <a:bodyPr/>
          <a:lstStyle>
            <a:lvl1pPr algn="ctr">
              <a:buNone/>
              <a:defRPr lang="en-US" sz="2000" kern="1200" dirty="0" smtClean="0">
                <a:solidFill>
                  <a:schemeClr val="tx2"/>
                </a:solidFill>
                <a:latin typeface="+mj-lt"/>
                <a:ea typeface="+mn-ea"/>
                <a:cs typeface="+mn-cs"/>
              </a:defRPr>
            </a:lvl1pPr>
          </a:lstStyle>
          <a:p>
            <a:pPr lvl="0"/>
            <a:r>
              <a:rPr lang="en-US" dirty="0"/>
              <a:t>Click to edit Master text styles</a:t>
            </a:r>
          </a:p>
        </p:txBody>
      </p:sp>
      <p:sp>
        <p:nvSpPr>
          <p:cNvPr id="14" name="Picture Placeholder 12">
            <a:extLst>
              <a:ext uri="{FF2B5EF4-FFF2-40B4-BE49-F238E27FC236}">
                <a16:creationId xmlns:a16="http://schemas.microsoft.com/office/drawing/2014/main" id="{2D5F265C-D250-4B74-9361-166CBD595ED2}"/>
              </a:ext>
            </a:extLst>
          </p:cNvPr>
          <p:cNvSpPr>
            <a:spLocks noGrp="1"/>
          </p:cNvSpPr>
          <p:nvPr>
            <p:ph type="pic" sz="quarter" idx="14"/>
          </p:nvPr>
        </p:nvSpPr>
        <p:spPr>
          <a:xfrm>
            <a:off x="8801100" y="0"/>
            <a:ext cx="3390900" cy="6858000"/>
          </a:xfrm>
        </p:spPr>
        <p:txBody>
          <a:bodyPr/>
          <a:lstStyle/>
          <a:p>
            <a:endParaRPr lang="en-US" dirty="0"/>
          </a:p>
        </p:txBody>
      </p:sp>
      <p:sp>
        <p:nvSpPr>
          <p:cNvPr id="3" name="Date Placeholder 2">
            <a:extLst>
              <a:ext uri="{FF2B5EF4-FFF2-40B4-BE49-F238E27FC236}">
                <a16:creationId xmlns:a16="http://schemas.microsoft.com/office/drawing/2014/main" id="{4B9CD27E-A7F2-4ABE-ACD4-27BF0183A80F}"/>
              </a:ext>
            </a:extLst>
          </p:cNvPr>
          <p:cNvSpPr>
            <a:spLocks noGrp="1"/>
          </p:cNvSpPr>
          <p:nvPr>
            <p:ph type="dt" sz="half" idx="10"/>
          </p:nvPr>
        </p:nvSpPr>
        <p:spPr/>
        <p:txBody>
          <a:bodyPr/>
          <a:lstStyle>
            <a:lvl1pPr>
              <a:defRPr>
                <a:solidFill>
                  <a:schemeClr val="bg1"/>
                </a:solidFill>
                <a:effectLst>
                  <a:outerShdw blurRad="38100" dist="38100" dir="2700000" algn="tl">
                    <a:srgbClr val="000000">
                      <a:alpha val="43137"/>
                    </a:srgbClr>
                  </a:outerShdw>
                </a:effectLst>
              </a:defRPr>
            </a:lvl1pPr>
          </a:lstStyle>
          <a:p>
            <a:r>
              <a:rPr lang="en-US" dirty="0"/>
              <a:t>2/1/20XX</a:t>
            </a:r>
          </a:p>
        </p:txBody>
      </p:sp>
      <p:sp>
        <p:nvSpPr>
          <p:cNvPr id="5" name="Slide Number Placeholder 4">
            <a:extLst>
              <a:ext uri="{FF2B5EF4-FFF2-40B4-BE49-F238E27FC236}">
                <a16:creationId xmlns:a16="http://schemas.microsoft.com/office/drawing/2014/main" id="{BC11E480-83AE-40D7-B187-635F5737B30E}"/>
              </a:ext>
            </a:extLst>
          </p:cNvPr>
          <p:cNvSpPr>
            <a:spLocks noGrp="1"/>
          </p:cNvSpPr>
          <p:nvPr>
            <p:ph type="sldNum" sz="quarter" idx="12"/>
          </p:nvPr>
        </p:nvSpPr>
        <p:spPr/>
        <p:txBody>
          <a:bodyPr/>
          <a:lstStyle>
            <a:lvl1pPr>
              <a:defRPr>
                <a:solidFill>
                  <a:schemeClr val="bg1"/>
                </a:solidFill>
              </a:defRPr>
            </a:lvl1pPr>
          </a:lstStyle>
          <a:p>
            <a:fld id="{F8E28480-1C08-4458-AD97-0283E6FFD09D}" type="slidenum">
              <a:rPr lang="en-US" smtClean="0"/>
              <a:pPr/>
              <a:t>‹#›</a:t>
            </a:fld>
            <a:endParaRPr lang="en-US" dirty="0">
              <a:solidFill>
                <a:schemeClr val="bg1"/>
              </a:solidFill>
            </a:endParaRPr>
          </a:p>
        </p:txBody>
      </p:sp>
    </p:spTree>
    <p:extLst>
      <p:ext uri="{BB962C8B-B14F-4D97-AF65-F5344CB8AC3E}">
        <p14:creationId xmlns:p14="http://schemas.microsoft.com/office/powerpoint/2010/main" val="64082913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F0E8C4-F22F-4115-BFF9-731C089BD7B0}"/>
              </a:ext>
              <a:ext uri="{C183D7F6-B498-43B3-948B-1728B52AA6E4}">
                <adec:decorative xmlns:adec="http://schemas.microsoft.com/office/drawing/2017/decorative" val="1"/>
              </a:ext>
            </a:extLst>
          </p:cNvPr>
          <p:cNvSpPr/>
          <p:nvPr userDrawn="1"/>
        </p:nvSpPr>
        <p:spPr>
          <a:xfrm>
            <a:off x="0" y="0"/>
            <a:ext cx="8153400" cy="6857999"/>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7" name="Rectangle 16">
            <a:extLst>
              <a:ext uri="{FF2B5EF4-FFF2-40B4-BE49-F238E27FC236}">
                <a16:creationId xmlns:a16="http://schemas.microsoft.com/office/drawing/2014/main" id="{D082772B-9710-45A8-9D16-12613E7BD4D4}"/>
              </a:ext>
              <a:ext uri="{C183D7F6-B498-43B3-948B-1728B52AA6E4}">
                <adec:decorative xmlns:adec="http://schemas.microsoft.com/office/drawing/2017/decorative" val="1"/>
              </a:ext>
            </a:extLst>
          </p:cNvPr>
          <p:cNvSpPr/>
          <p:nvPr userDrawn="1"/>
        </p:nvSpPr>
        <p:spPr>
          <a:xfrm>
            <a:off x="685800" y="685800"/>
            <a:ext cx="67818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652A839-69EA-494F-A4E7-B066C09CF24A}"/>
              </a:ext>
            </a:extLst>
          </p:cNvPr>
          <p:cNvSpPr>
            <a:spLocks noGrp="1"/>
          </p:cNvSpPr>
          <p:nvPr>
            <p:ph type="title" hasCustomPrompt="1"/>
          </p:nvPr>
        </p:nvSpPr>
        <p:spPr>
          <a:xfrm>
            <a:off x="1274064" y="964889"/>
            <a:ext cx="5605272" cy="914400"/>
          </a:xfrm>
        </p:spPr>
        <p:txBody>
          <a:bodyPr>
            <a:noAutofit/>
          </a:bodyPr>
          <a:lstStyle>
            <a:lvl1pPr marL="228600" indent="-228600" algn="ctr">
              <a:lnSpc>
                <a:spcPct val="100000"/>
              </a:lnSpc>
              <a:spcBef>
                <a:spcPts val="1000"/>
              </a:spcBef>
              <a:defRPr sz="3200" spc="300" baseline="0"/>
            </a:lvl1pPr>
          </a:lstStyle>
          <a:p>
            <a:r>
              <a:rPr lang="en-US" dirty="0"/>
              <a:t>CLICK TO EDIT MASTER TITLE STYLE</a:t>
            </a:r>
          </a:p>
        </p:txBody>
      </p:sp>
      <p:sp>
        <p:nvSpPr>
          <p:cNvPr id="16" name="Footer Placeholder 3">
            <a:extLst>
              <a:ext uri="{FF2B5EF4-FFF2-40B4-BE49-F238E27FC236}">
                <a16:creationId xmlns:a16="http://schemas.microsoft.com/office/drawing/2014/main" id="{2289EB81-6F63-41FF-8B72-E2D82EB50E07}"/>
              </a:ext>
            </a:extLst>
          </p:cNvPr>
          <p:cNvSpPr>
            <a:spLocks noGrp="1"/>
          </p:cNvSpPr>
          <p:nvPr>
            <p:ph type="ftr" sz="quarter" idx="15"/>
          </p:nvPr>
        </p:nvSpPr>
        <p:spPr>
          <a:xfrm rot="5400000">
            <a:off x="-1708136" y="3223750"/>
            <a:ext cx="4114800" cy="410501"/>
          </a:xfrm>
        </p:spPr>
        <p:txBody>
          <a:bodyPr/>
          <a:lstStyle/>
          <a:p>
            <a:r>
              <a:rPr lang="en-US" dirty="0"/>
              <a:t>Sample Footer Text</a:t>
            </a:r>
          </a:p>
        </p:txBody>
      </p:sp>
      <p:sp>
        <p:nvSpPr>
          <p:cNvPr id="10" name="Text Placeholder 9">
            <a:extLst>
              <a:ext uri="{FF2B5EF4-FFF2-40B4-BE49-F238E27FC236}">
                <a16:creationId xmlns:a16="http://schemas.microsoft.com/office/drawing/2014/main" id="{F2D898A5-86F4-4520-A618-C1CE7FCC1E94}"/>
              </a:ext>
            </a:extLst>
          </p:cNvPr>
          <p:cNvSpPr>
            <a:spLocks noGrp="1"/>
          </p:cNvSpPr>
          <p:nvPr>
            <p:ph type="body" sz="quarter" idx="13"/>
          </p:nvPr>
        </p:nvSpPr>
        <p:spPr>
          <a:xfrm>
            <a:off x="1309853" y="2135829"/>
            <a:ext cx="5600700" cy="3642347"/>
          </a:xfrm>
        </p:spPr>
        <p:txBody>
          <a:bodyPr/>
          <a:lstStyle>
            <a:lvl1pPr marL="0" indent="0">
              <a:buNone/>
              <a:defRPr lang="en-US" sz="2000" kern="1200" dirty="0" smtClean="0">
                <a:solidFill>
                  <a:schemeClr val="tx2">
                    <a:lumMod val="90000"/>
                  </a:schemeClr>
                </a:solidFill>
                <a:latin typeface="+mj-lt"/>
                <a:ea typeface="+mn-ea"/>
                <a:cs typeface="+mn-cs"/>
              </a:defRPr>
            </a:lvl1pPr>
            <a:lvl2pPr>
              <a:defRPr lang="en-US" sz="2000" kern="1200" dirty="0" smtClean="0">
                <a:solidFill>
                  <a:schemeClr val="tx2">
                    <a:lumMod val="90000"/>
                  </a:schemeClr>
                </a:solidFill>
                <a:latin typeface="+mj-lt"/>
                <a:ea typeface="+mn-ea"/>
                <a:cs typeface="+mn-cs"/>
              </a:defRPr>
            </a:lvl2pPr>
            <a:lvl3pPr>
              <a:defRPr lang="en-US" sz="2000" kern="1200" dirty="0" smtClean="0">
                <a:solidFill>
                  <a:schemeClr val="tx2">
                    <a:lumMod val="90000"/>
                  </a:schemeClr>
                </a:solidFill>
                <a:latin typeface="+mj-lt"/>
                <a:ea typeface="+mn-ea"/>
                <a:cs typeface="+mn-cs"/>
              </a:defRPr>
            </a:lvl3pPr>
            <a:lvl4pPr>
              <a:defRPr lang="en-US" sz="2000" kern="1200" dirty="0" smtClean="0">
                <a:solidFill>
                  <a:schemeClr val="tx2">
                    <a:lumMod val="90000"/>
                  </a:schemeClr>
                </a:solidFill>
                <a:latin typeface="+mj-lt"/>
                <a:ea typeface="+mn-ea"/>
                <a:cs typeface="+mn-cs"/>
              </a:defRPr>
            </a:lvl4pPr>
            <a:lvl5pPr>
              <a:defRPr lang="en-US" sz="2000" kern="1200" dirty="0">
                <a:solidFill>
                  <a:schemeClr val="tx2">
                    <a:lumMod val="90000"/>
                  </a:schemeClr>
                </a:solidFill>
                <a:latin typeface="+mj-lt"/>
                <a:ea typeface="+mn-ea"/>
                <a:cs typeface="+mn-cs"/>
              </a:defRPr>
            </a:lvl5pPr>
          </a:lstStyle>
          <a:p>
            <a:pPr lvl="0"/>
            <a:r>
              <a:rPr lang="en-US" dirty="0"/>
              <a:t>Click to edit Master text styles</a:t>
            </a:r>
          </a:p>
        </p:txBody>
      </p:sp>
      <p:sp>
        <p:nvSpPr>
          <p:cNvPr id="13" name="Picture Placeholder 12">
            <a:extLst>
              <a:ext uri="{FF2B5EF4-FFF2-40B4-BE49-F238E27FC236}">
                <a16:creationId xmlns:a16="http://schemas.microsoft.com/office/drawing/2014/main" id="{2D8262DD-38B7-432E-838E-874DEB156E0D}"/>
              </a:ext>
            </a:extLst>
          </p:cNvPr>
          <p:cNvSpPr>
            <a:spLocks noGrp="1"/>
          </p:cNvSpPr>
          <p:nvPr>
            <p:ph type="pic" sz="quarter" idx="10"/>
          </p:nvPr>
        </p:nvSpPr>
        <p:spPr>
          <a:xfrm>
            <a:off x="8839200" y="685800"/>
            <a:ext cx="2667000" cy="2400300"/>
          </a:xfrm>
        </p:spPr>
        <p:txBody>
          <a:bodyPr/>
          <a:lstStyle/>
          <a:p>
            <a:endParaRPr lang="en-US" dirty="0"/>
          </a:p>
        </p:txBody>
      </p:sp>
      <p:sp>
        <p:nvSpPr>
          <p:cNvPr id="14" name="Picture Placeholder 12">
            <a:extLst>
              <a:ext uri="{FF2B5EF4-FFF2-40B4-BE49-F238E27FC236}">
                <a16:creationId xmlns:a16="http://schemas.microsoft.com/office/drawing/2014/main" id="{A1F656D3-42D5-4850-9BCE-034D55DCDBF9}"/>
              </a:ext>
            </a:extLst>
          </p:cNvPr>
          <p:cNvSpPr>
            <a:spLocks noGrp="1"/>
          </p:cNvSpPr>
          <p:nvPr>
            <p:ph type="pic" sz="quarter" idx="11"/>
          </p:nvPr>
        </p:nvSpPr>
        <p:spPr>
          <a:xfrm>
            <a:off x="8839200" y="3764738"/>
            <a:ext cx="2667000" cy="2404872"/>
          </a:xfrm>
        </p:spPr>
        <p:txBody>
          <a:bodyPr/>
          <a:lstStyle/>
          <a:p>
            <a:endParaRPr lang="en-US" dirty="0"/>
          </a:p>
        </p:txBody>
      </p:sp>
      <p:sp>
        <p:nvSpPr>
          <p:cNvPr id="15" name="Date Placeholder 2">
            <a:extLst>
              <a:ext uri="{FF2B5EF4-FFF2-40B4-BE49-F238E27FC236}">
                <a16:creationId xmlns:a16="http://schemas.microsoft.com/office/drawing/2014/main" id="{5E061156-5BF8-492F-93F2-A0C925229EF0}"/>
              </a:ext>
            </a:extLst>
          </p:cNvPr>
          <p:cNvSpPr>
            <a:spLocks noGrp="1"/>
          </p:cNvSpPr>
          <p:nvPr>
            <p:ph type="dt" sz="half" idx="14"/>
          </p:nvPr>
        </p:nvSpPr>
        <p:spPr>
          <a:xfrm rot="5400000">
            <a:off x="9800022" y="3223751"/>
            <a:ext cx="4114801" cy="410501"/>
          </a:xfrm>
        </p:spPr>
        <p:txBody>
          <a:bodyPr/>
          <a:lstStyle/>
          <a:p>
            <a:r>
              <a:rPr lang="en-US" dirty="0"/>
              <a:t>2/1/20XX</a:t>
            </a:r>
          </a:p>
        </p:txBody>
      </p:sp>
      <p:sp>
        <p:nvSpPr>
          <p:cNvPr id="18" name="Slide Number Placeholder 4">
            <a:extLst>
              <a:ext uri="{FF2B5EF4-FFF2-40B4-BE49-F238E27FC236}">
                <a16:creationId xmlns:a16="http://schemas.microsoft.com/office/drawing/2014/main" id="{DE11E1B1-2B5D-421D-9903-5D4845A77B77}"/>
              </a:ext>
            </a:extLst>
          </p:cNvPr>
          <p:cNvSpPr>
            <a:spLocks noGrp="1"/>
          </p:cNvSpPr>
          <p:nvPr>
            <p:ph type="sldNum" sz="quarter" idx="16"/>
          </p:nvPr>
        </p:nvSpPr>
        <p:spPr>
          <a:xfrm>
            <a:off x="11116340" y="6356350"/>
            <a:ext cx="871868" cy="365125"/>
          </a:xfrm>
        </p:spPr>
        <p:txBody>
          <a:bodyPr/>
          <a:lstStyle/>
          <a:p>
            <a:fld id="{F8E28480-1C08-4458-AD97-0283E6FFD09D}" type="slidenum">
              <a:rPr lang="en-US" smtClean="0"/>
              <a:pPr/>
              <a:t>‹#›</a:t>
            </a:fld>
            <a:endParaRPr lang="en-US" dirty="0"/>
          </a:p>
        </p:txBody>
      </p:sp>
    </p:spTree>
    <p:extLst>
      <p:ext uri="{BB962C8B-B14F-4D97-AF65-F5344CB8AC3E}">
        <p14:creationId xmlns:p14="http://schemas.microsoft.com/office/powerpoint/2010/main" val="3554599961"/>
      </p:ext>
    </p:extLst>
  </p:cSld>
  <p:clrMapOvr>
    <a:masterClrMapping/>
  </p:clrMapOvr>
</p:sldLayout>
</file>

<file path=ppt/slideLayouts/slideLayout412.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186BBE9-85AC-4FEF-8647-85DC61E30B35}"/>
              </a:ext>
              <a:ext uri="{C183D7F6-B498-43B3-948B-1728B52AA6E4}">
                <adec:decorative xmlns:adec="http://schemas.microsoft.com/office/drawing/2017/decorative" val="1"/>
              </a:ext>
            </a:extLst>
          </p:cNvPr>
          <p:cNvSpPr/>
          <p:nvPr userDrawn="1"/>
        </p:nvSpPr>
        <p:spPr>
          <a:xfrm>
            <a:off x="7467600" y="1732305"/>
            <a:ext cx="3390900" cy="3482992"/>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Picture Placeholder 9">
            <a:extLst>
              <a:ext uri="{FF2B5EF4-FFF2-40B4-BE49-F238E27FC236}">
                <a16:creationId xmlns:a16="http://schemas.microsoft.com/office/drawing/2014/main" id="{334835FD-1AFB-4FBE-BCCE-D5FAD1E9E8D2}"/>
              </a:ext>
            </a:extLst>
          </p:cNvPr>
          <p:cNvSpPr>
            <a:spLocks noGrp="1"/>
          </p:cNvSpPr>
          <p:nvPr>
            <p:ph type="pic" sz="quarter" idx="15"/>
          </p:nvPr>
        </p:nvSpPr>
        <p:spPr>
          <a:xfrm>
            <a:off x="0" y="0"/>
            <a:ext cx="12192000" cy="6858000"/>
          </a:xfrm>
          <a:custGeom>
            <a:avLst/>
            <a:gdLst>
              <a:gd name="connsiteX0" fmla="*/ 7467600 w 12192000"/>
              <a:gd name="connsiteY0" fmla="*/ 1732305 h 6858000"/>
              <a:gd name="connsiteX1" fmla="*/ 7467600 w 12192000"/>
              <a:gd name="connsiteY1" fmla="*/ 5215297 h 6858000"/>
              <a:gd name="connsiteX2" fmla="*/ 10858500 w 12192000"/>
              <a:gd name="connsiteY2" fmla="*/ 5215297 h 6858000"/>
              <a:gd name="connsiteX3" fmla="*/ 10858500 w 12192000"/>
              <a:gd name="connsiteY3" fmla="*/ 1732305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7467600" y="1732305"/>
                </a:moveTo>
                <a:lnTo>
                  <a:pt x="7467600" y="5215297"/>
                </a:lnTo>
                <a:lnTo>
                  <a:pt x="10858500" y="5215297"/>
                </a:lnTo>
                <a:lnTo>
                  <a:pt x="10858500" y="1732305"/>
                </a:lnTo>
                <a:close/>
                <a:moveTo>
                  <a:pt x="0" y="0"/>
                </a:moveTo>
                <a:lnTo>
                  <a:pt x="12192000" y="0"/>
                </a:lnTo>
                <a:lnTo>
                  <a:pt x="12192000" y="6858000"/>
                </a:lnTo>
                <a:lnTo>
                  <a:pt x="0" y="6858000"/>
                </a:lnTo>
                <a:close/>
              </a:path>
            </a:pathLst>
          </a:custGeom>
        </p:spPr>
        <p:txBody>
          <a:bodyPr wrap="square">
            <a:noAutofit/>
          </a:bodyPr>
          <a:lstStyle/>
          <a:p>
            <a:endParaRPr lang="en-US" dirty="0"/>
          </a:p>
        </p:txBody>
      </p:sp>
      <p:sp>
        <p:nvSpPr>
          <p:cNvPr id="2" name="Title 1">
            <a:extLst>
              <a:ext uri="{FF2B5EF4-FFF2-40B4-BE49-F238E27FC236}">
                <a16:creationId xmlns:a16="http://schemas.microsoft.com/office/drawing/2014/main" id="{7D50E5CE-ECB4-4D9A-95BD-EF41E78834EE}"/>
              </a:ext>
            </a:extLst>
          </p:cNvPr>
          <p:cNvSpPr>
            <a:spLocks noGrp="1"/>
          </p:cNvSpPr>
          <p:nvPr>
            <p:ph type="title" hasCustomPrompt="1"/>
          </p:nvPr>
        </p:nvSpPr>
        <p:spPr>
          <a:xfrm>
            <a:off x="7750629" y="2057400"/>
            <a:ext cx="2804191" cy="1775012"/>
          </a:xfrm>
        </p:spPr>
        <p:txBody>
          <a:bodyPr>
            <a:normAutofit/>
          </a:bodyPr>
          <a:lstStyle>
            <a:lvl1pPr marL="0" indent="0" algn="ctr">
              <a:lnSpc>
                <a:spcPct val="100000"/>
              </a:lnSpc>
              <a:spcBef>
                <a:spcPts val="1000"/>
              </a:spcBef>
              <a:defRPr sz="3200" spc="300" baseline="0">
                <a:solidFill>
                  <a:schemeClr val="bg1"/>
                </a:solidFill>
              </a:defRPr>
            </a:lvl1pPr>
          </a:lstStyle>
          <a:p>
            <a:r>
              <a:rPr lang="en-US" dirty="0"/>
              <a:t>CLICK TO EDIT MASTER TITLE STYLE</a:t>
            </a:r>
          </a:p>
        </p:txBody>
      </p:sp>
      <p:sp>
        <p:nvSpPr>
          <p:cNvPr id="12" name="Text Placeholder 11">
            <a:extLst>
              <a:ext uri="{FF2B5EF4-FFF2-40B4-BE49-F238E27FC236}">
                <a16:creationId xmlns:a16="http://schemas.microsoft.com/office/drawing/2014/main" id="{15B8F8B4-7A4C-46FC-86C4-7EDF3965E8AF}"/>
              </a:ext>
            </a:extLst>
          </p:cNvPr>
          <p:cNvSpPr>
            <a:spLocks noGrp="1"/>
          </p:cNvSpPr>
          <p:nvPr>
            <p:ph type="body" sz="quarter" idx="14"/>
          </p:nvPr>
        </p:nvSpPr>
        <p:spPr>
          <a:xfrm>
            <a:off x="7831744" y="3986140"/>
            <a:ext cx="2663825" cy="976312"/>
          </a:xfrm>
        </p:spPr>
        <p:txBody>
          <a:bodyPr/>
          <a:lstStyle>
            <a:lvl1pPr marL="0" indent="0" algn="ctr">
              <a:buNone/>
              <a:defRPr lang="en-US" sz="2000" i="1" kern="1200" dirty="0" smtClean="0">
                <a:solidFill>
                  <a:schemeClr val="bg1"/>
                </a:solidFill>
                <a:latin typeface="+mj-lt"/>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val="2407233049"/>
      </p:ext>
    </p:extLst>
  </p:cSld>
  <p:clrMapOvr>
    <a:masterClrMapping/>
  </p:clrMapOvr>
</p:sldLayout>
</file>

<file path=ppt/slideLayouts/slideLayout510.xml><?xml version="1.0" encoding="utf-8"?>
<p:sldLayout xmlns:a="http://schemas.openxmlformats.org/drawingml/2006/main" xmlns:r="http://schemas.openxmlformats.org/officeDocument/2006/relationships" xmlns:p="http://schemas.openxmlformats.org/presentationml/2006/main" preserve="1" userDrawn="1">
  <p:cSld name="Team">
    <p:bg>
      <p:bgRef idx="1001">
        <a:schemeClr val="bg1"/>
      </p:bgRef>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1F888699-B2F4-4D1E-9B99-FB38DB6F8614}"/>
              </a:ext>
              <a:ext uri="{C183D7F6-B498-43B3-948B-1728B52AA6E4}">
                <adec:decorative xmlns:adec="http://schemas.microsoft.com/office/drawing/2017/decorative" val="1"/>
              </a:ext>
            </a:extLst>
          </p:cNvPr>
          <p:cNvSpPr/>
          <p:nvPr userDrawn="1"/>
        </p:nvSpPr>
        <p:spPr>
          <a:xfrm>
            <a:off x="-1" y="0"/>
            <a:ext cx="12192001"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59C0F5F-52B5-4046-92E2-12C9AE3A010A}"/>
              </a:ext>
              <a:ext uri="{C183D7F6-B498-43B3-948B-1728B52AA6E4}">
                <adec:decorative xmlns:adec="http://schemas.microsoft.com/office/drawing/2017/decorative" val="1"/>
              </a:ext>
            </a:extLst>
          </p:cNvPr>
          <p:cNvSpPr/>
          <p:nvPr userDrawn="1"/>
        </p:nvSpPr>
        <p:spPr>
          <a:xfrm>
            <a:off x="685799" y="685801"/>
            <a:ext cx="10820401" cy="54863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6C531D59-0AA7-4A6E-A153-F12AF50DEB51}"/>
              </a:ext>
            </a:extLst>
          </p:cNvPr>
          <p:cNvSpPr>
            <a:spLocks noGrp="1"/>
          </p:cNvSpPr>
          <p:nvPr>
            <p:ph type="title"/>
          </p:nvPr>
        </p:nvSpPr>
        <p:spPr>
          <a:xfrm>
            <a:off x="1279525" y="1128712"/>
            <a:ext cx="9582507" cy="737575"/>
          </a:xfrm>
        </p:spPr>
        <p:txBody>
          <a:bodyPr>
            <a:normAutofit/>
          </a:bodyPr>
          <a:lstStyle>
            <a:lvl1pPr algn="ctr">
              <a:defRPr sz="3200" cap="all" spc="300" baseline="0"/>
            </a:lvl1pPr>
          </a:lstStyle>
          <a:p>
            <a:r>
              <a:rPr lang="en-US" dirty="0"/>
              <a:t>Click to edit Master title style</a:t>
            </a:r>
          </a:p>
        </p:txBody>
      </p:sp>
      <p:sp>
        <p:nvSpPr>
          <p:cNvPr id="27" name="Footer Placeholder 3">
            <a:extLst>
              <a:ext uri="{FF2B5EF4-FFF2-40B4-BE49-F238E27FC236}">
                <a16:creationId xmlns:a16="http://schemas.microsoft.com/office/drawing/2014/main" id="{A8CB739F-40B1-4B56-9FC7-D0C3D6C6A98E}"/>
              </a:ext>
            </a:extLst>
          </p:cNvPr>
          <p:cNvSpPr>
            <a:spLocks noGrp="1"/>
          </p:cNvSpPr>
          <p:nvPr>
            <p:ph type="ftr" sz="quarter" idx="22"/>
          </p:nvPr>
        </p:nvSpPr>
        <p:spPr>
          <a:xfrm rot="5400000">
            <a:off x="-1708136" y="3223750"/>
            <a:ext cx="4114800" cy="410501"/>
          </a:xfrm>
        </p:spPr>
        <p:txBody>
          <a:bodyPr/>
          <a:lstStyle/>
          <a:p>
            <a:r>
              <a:rPr lang="en-US" dirty="0"/>
              <a:t>Sample Footer Text</a:t>
            </a:r>
          </a:p>
        </p:txBody>
      </p:sp>
      <p:sp>
        <p:nvSpPr>
          <p:cNvPr id="19" name="Picture Placeholder 18">
            <a:extLst>
              <a:ext uri="{FF2B5EF4-FFF2-40B4-BE49-F238E27FC236}">
                <a16:creationId xmlns:a16="http://schemas.microsoft.com/office/drawing/2014/main" id="{F4662255-912C-47B2-9F89-E8EA289186C3}"/>
              </a:ext>
            </a:extLst>
          </p:cNvPr>
          <p:cNvSpPr>
            <a:spLocks noGrp="1"/>
          </p:cNvSpPr>
          <p:nvPr>
            <p:ph type="pic" sz="quarter" idx="10"/>
          </p:nvPr>
        </p:nvSpPr>
        <p:spPr>
          <a:xfrm>
            <a:off x="1279525" y="2155389"/>
            <a:ext cx="2003425" cy="2002536"/>
          </a:xfrm>
        </p:spPr>
        <p:txBody>
          <a:bodyPr/>
          <a:lstStyle/>
          <a:p>
            <a:endParaRPr lang="en-US" dirty="0"/>
          </a:p>
        </p:txBody>
      </p:sp>
      <p:sp>
        <p:nvSpPr>
          <p:cNvPr id="13" name="Text Placeholder 2">
            <a:extLst>
              <a:ext uri="{FF2B5EF4-FFF2-40B4-BE49-F238E27FC236}">
                <a16:creationId xmlns:a16="http://schemas.microsoft.com/office/drawing/2014/main" id="{14BC86AA-75EF-424D-A00E-E44E64F49307}"/>
              </a:ext>
            </a:extLst>
          </p:cNvPr>
          <p:cNvSpPr>
            <a:spLocks noGrp="1"/>
          </p:cNvSpPr>
          <p:nvPr>
            <p:ph type="body" sz="quarter" idx="16"/>
          </p:nvPr>
        </p:nvSpPr>
        <p:spPr>
          <a:xfrm>
            <a:off x="1265795" y="4445636"/>
            <a:ext cx="2011363" cy="545126"/>
          </a:xfrm>
        </p:spPr>
        <p:txBody>
          <a:bodyPr/>
          <a:lstStyle>
            <a:lvl1pPr marL="0" indent="0" algn="ctr">
              <a:buNone/>
              <a:defRPr/>
            </a:lvl1pPr>
          </a:lstStyle>
          <a:p>
            <a:pPr lvl="0"/>
            <a:r>
              <a:rPr lang="en-US" dirty="0"/>
              <a:t>Click to edit</a:t>
            </a:r>
          </a:p>
        </p:txBody>
      </p:sp>
      <p:sp>
        <p:nvSpPr>
          <p:cNvPr id="14" name="Text Placeholder 2">
            <a:extLst>
              <a:ext uri="{FF2B5EF4-FFF2-40B4-BE49-F238E27FC236}">
                <a16:creationId xmlns:a16="http://schemas.microsoft.com/office/drawing/2014/main" id="{4651915F-8813-4F19-9282-4069723EC96E}"/>
              </a:ext>
            </a:extLst>
          </p:cNvPr>
          <p:cNvSpPr>
            <a:spLocks noGrp="1"/>
          </p:cNvSpPr>
          <p:nvPr>
            <p:ph type="body" sz="quarter" idx="17"/>
          </p:nvPr>
        </p:nvSpPr>
        <p:spPr>
          <a:xfrm>
            <a:off x="1258339" y="5030809"/>
            <a:ext cx="2011363" cy="545126"/>
          </a:xfrm>
        </p:spPr>
        <p:txBody>
          <a:bodyPr/>
          <a:lstStyle>
            <a:lvl1pPr marL="0" indent="0" algn="ctr">
              <a:buNone/>
              <a:defRPr lang="en-US" sz="1800" kern="1200" dirty="0" smtClean="0">
                <a:solidFill>
                  <a:schemeClr val="tx2"/>
                </a:solidFill>
                <a:latin typeface="+mj-lt"/>
                <a:ea typeface="+mn-ea"/>
                <a:cs typeface="+mn-cs"/>
              </a:defRPr>
            </a:lvl1pPr>
          </a:lstStyle>
          <a:p>
            <a:pPr lvl="0"/>
            <a:r>
              <a:rPr lang="en-US" dirty="0"/>
              <a:t>Click to edit</a:t>
            </a:r>
          </a:p>
        </p:txBody>
      </p:sp>
      <p:sp>
        <p:nvSpPr>
          <p:cNvPr id="20" name="Picture Placeholder 18">
            <a:extLst>
              <a:ext uri="{FF2B5EF4-FFF2-40B4-BE49-F238E27FC236}">
                <a16:creationId xmlns:a16="http://schemas.microsoft.com/office/drawing/2014/main" id="{BDD03108-13F4-4623-8FF3-A81028227179}"/>
              </a:ext>
            </a:extLst>
          </p:cNvPr>
          <p:cNvSpPr>
            <a:spLocks noGrp="1"/>
          </p:cNvSpPr>
          <p:nvPr>
            <p:ph type="pic" sz="quarter" idx="11"/>
          </p:nvPr>
        </p:nvSpPr>
        <p:spPr>
          <a:xfrm>
            <a:off x="3804132" y="2155389"/>
            <a:ext cx="2003425" cy="2002536"/>
          </a:xfrm>
        </p:spPr>
        <p:txBody>
          <a:bodyPr/>
          <a:lstStyle/>
          <a:p>
            <a:endParaRPr lang="en-US" dirty="0"/>
          </a:p>
        </p:txBody>
      </p:sp>
      <p:sp>
        <p:nvSpPr>
          <p:cNvPr id="3" name="Text Placeholder 2">
            <a:extLst>
              <a:ext uri="{FF2B5EF4-FFF2-40B4-BE49-F238E27FC236}">
                <a16:creationId xmlns:a16="http://schemas.microsoft.com/office/drawing/2014/main" id="{85FEA53B-7103-43EE-A27D-C03676BE7A3E}"/>
              </a:ext>
            </a:extLst>
          </p:cNvPr>
          <p:cNvSpPr>
            <a:spLocks noGrp="1"/>
          </p:cNvSpPr>
          <p:nvPr>
            <p:ph type="body" sz="quarter" idx="14"/>
          </p:nvPr>
        </p:nvSpPr>
        <p:spPr>
          <a:xfrm>
            <a:off x="3803650" y="4446588"/>
            <a:ext cx="2011363" cy="545126"/>
          </a:xfrm>
        </p:spPr>
        <p:txBody>
          <a:bodyPr/>
          <a:lstStyle>
            <a:lvl1pPr marL="0" indent="0" algn="ctr">
              <a:buNone/>
              <a:defRPr/>
            </a:lvl1pPr>
          </a:lstStyle>
          <a:p>
            <a:pPr lvl="0"/>
            <a:r>
              <a:rPr lang="en-US" dirty="0"/>
              <a:t>Click to edit</a:t>
            </a:r>
          </a:p>
        </p:txBody>
      </p:sp>
      <p:sp>
        <p:nvSpPr>
          <p:cNvPr id="12" name="Text Placeholder 2">
            <a:extLst>
              <a:ext uri="{FF2B5EF4-FFF2-40B4-BE49-F238E27FC236}">
                <a16:creationId xmlns:a16="http://schemas.microsoft.com/office/drawing/2014/main" id="{D2D40785-78DE-4A0A-BE87-FBA306D4E0E8}"/>
              </a:ext>
            </a:extLst>
          </p:cNvPr>
          <p:cNvSpPr>
            <a:spLocks noGrp="1"/>
          </p:cNvSpPr>
          <p:nvPr>
            <p:ph type="body" sz="quarter" idx="15"/>
          </p:nvPr>
        </p:nvSpPr>
        <p:spPr>
          <a:xfrm>
            <a:off x="3796194" y="5031761"/>
            <a:ext cx="2011363" cy="545126"/>
          </a:xfrm>
        </p:spPr>
        <p:txBody>
          <a:bodyPr/>
          <a:lstStyle>
            <a:lvl1pPr marL="0" indent="0" algn="ctr">
              <a:buNone/>
              <a:defRPr lang="en-US" sz="1800" kern="1200" dirty="0" smtClean="0">
                <a:solidFill>
                  <a:schemeClr val="tx2"/>
                </a:solidFill>
                <a:latin typeface="+mj-lt"/>
                <a:ea typeface="+mn-ea"/>
                <a:cs typeface="+mn-cs"/>
              </a:defRPr>
            </a:lvl1pPr>
          </a:lstStyle>
          <a:p>
            <a:pPr lvl="0"/>
            <a:r>
              <a:rPr lang="en-US" dirty="0"/>
              <a:t>Click to edit</a:t>
            </a:r>
          </a:p>
        </p:txBody>
      </p:sp>
      <p:sp>
        <p:nvSpPr>
          <p:cNvPr id="21" name="Picture Placeholder 18">
            <a:extLst>
              <a:ext uri="{FF2B5EF4-FFF2-40B4-BE49-F238E27FC236}">
                <a16:creationId xmlns:a16="http://schemas.microsoft.com/office/drawing/2014/main" id="{91167149-D0F9-4485-9BE8-A52BED2664AC}"/>
              </a:ext>
            </a:extLst>
          </p:cNvPr>
          <p:cNvSpPr>
            <a:spLocks noGrp="1"/>
          </p:cNvSpPr>
          <p:nvPr>
            <p:ph type="pic" sz="quarter" idx="12"/>
          </p:nvPr>
        </p:nvSpPr>
        <p:spPr>
          <a:xfrm>
            <a:off x="6332269" y="2155389"/>
            <a:ext cx="2003425" cy="2002536"/>
          </a:xfrm>
        </p:spPr>
        <p:txBody>
          <a:bodyPr/>
          <a:lstStyle/>
          <a:p>
            <a:endParaRPr lang="en-US" dirty="0"/>
          </a:p>
        </p:txBody>
      </p:sp>
      <p:sp>
        <p:nvSpPr>
          <p:cNvPr id="15" name="Text Placeholder 2">
            <a:extLst>
              <a:ext uri="{FF2B5EF4-FFF2-40B4-BE49-F238E27FC236}">
                <a16:creationId xmlns:a16="http://schemas.microsoft.com/office/drawing/2014/main" id="{AB40F8CF-C64A-4DB4-9A1A-7BFAC245F02A}"/>
              </a:ext>
            </a:extLst>
          </p:cNvPr>
          <p:cNvSpPr>
            <a:spLocks noGrp="1"/>
          </p:cNvSpPr>
          <p:nvPr>
            <p:ph type="body" sz="quarter" idx="18"/>
          </p:nvPr>
        </p:nvSpPr>
        <p:spPr>
          <a:xfrm>
            <a:off x="6333721" y="4445636"/>
            <a:ext cx="2011363" cy="545126"/>
          </a:xfrm>
        </p:spPr>
        <p:txBody>
          <a:bodyPr/>
          <a:lstStyle>
            <a:lvl1pPr marL="0" indent="0" algn="ctr">
              <a:buNone/>
              <a:defRPr/>
            </a:lvl1pPr>
          </a:lstStyle>
          <a:p>
            <a:pPr lvl="0"/>
            <a:r>
              <a:rPr lang="en-US" dirty="0"/>
              <a:t>Click to edit</a:t>
            </a:r>
          </a:p>
        </p:txBody>
      </p:sp>
      <p:sp>
        <p:nvSpPr>
          <p:cNvPr id="16" name="Text Placeholder 2">
            <a:extLst>
              <a:ext uri="{FF2B5EF4-FFF2-40B4-BE49-F238E27FC236}">
                <a16:creationId xmlns:a16="http://schemas.microsoft.com/office/drawing/2014/main" id="{CF3F1EF2-8FAE-4D87-AF55-EB9978D55F87}"/>
              </a:ext>
            </a:extLst>
          </p:cNvPr>
          <p:cNvSpPr>
            <a:spLocks noGrp="1"/>
          </p:cNvSpPr>
          <p:nvPr>
            <p:ph type="body" sz="quarter" idx="19"/>
          </p:nvPr>
        </p:nvSpPr>
        <p:spPr>
          <a:xfrm>
            <a:off x="6326265" y="5030809"/>
            <a:ext cx="2011363" cy="545126"/>
          </a:xfrm>
        </p:spPr>
        <p:txBody>
          <a:bodyPr/>
          <a:lstStyle>
            <a:lvl1pPr marL="0" indent="0" algn="ctr">
              <a:buNone/>
              <a:defRPr lang="en-US" sz="1800" kern="1200" dirty="0" smtClean="0">
                <a:solidFill>
                  <a:schemeClr val="tx2"/>
                </a:solidFill>
                <a:latin typeface="+mj-lt"/>
                <a:ea typeface="+mn-ea"/>
                <a:cs typeface="+mn-cs"/>
              </a:defRPr>
            </a:lvl1pPr>
          </a:lstStyle>
          <a:p>
            <a:pPr lvl="0"/>
            <a:r>
              <a:rPr lang="en-US" dirty="0"/>
              <a:t>Click to edit</a:t>
            </a:r>
          </a:p>
        </p:txBody>
      </p:sp>
      <p:sp>
        <p:nvSpPr>
          <p:cNvPr id="22" name="Picture Placeholder 18">
            <a:extLst>
              <a:ext uri="{FF2B5EF4-FFF2-40B4-BE49-F238E27FC236}">
                <a16:creationId xmlns:a16="http://schemas.microsoft.com/office/drawing/2014/main" id="{1A66F4CC-066D-41CE-A8F6-A452F518D57B}"/>
              </a:ext>
            </a:extLst>
          </p:cNvPr>
          <p:cNvSpPr>
            <a:spLocks noGrp="1"/>
          </p:cNvSpPr>
          <p:nvPr>
            <p:ph type="pic" sz="quarter" idx="13"/>
          </p:nvPr>
        </p:nvSpPr>
        <p:spPr>
          <a:xfrm>
            <a:off x="8858607" y="2155389"/>
            <a:ext cx="2003425" cy="2002536"/>
          </a:xfrm>
        </p:spPr>
        <p:txBody>
          <a:bodyPr/>
          <a:lstStyle/>
          <a:p>
            <a:endParaRPr lang="en-US" dirty="0"/>
          </a:p>
        </p:txBody>
      </p:sp>
      <p:sp>
        <p:nvSpPr>
          <p:cNvPr id="18" name="Text Placeholder 2">
            <a:extLst>
              <a:ext uri="{FF2B5EF4-FFF2-40B4-BE49-F238E27FC236}">
                <a16:creationId xmlns:a16="http://schemas.microsoft.com/office/drawing/2014/main" id="{5FA1103C-3979-4242-A077-18B4BD99A79A}"/>
              </a:ext>
            </a:extLst>
          </p:cNvPr>
          <p:cNvSpPr>
            <a:spLocks noGrp="1"/>
          </p:cNvSpPr>
          <p:nvPr>
            <p:ph type="body" sz="quarter" idx="20"/>
          </p:nvPr>
        </p:nvSpPr>
        <p:spPr>
          <a:xfrm>
            <a:off x="8863792" y="4445636"/>
            <a:ext cx="2011363" cy="545126"/>
          </a:xfrm>
        </p:spPr>
        <p:txBody>
          <a:bodyPr/>
          <a:lstStyle>
            <a:lvl1pPr marL="0" indent="0" algn="ctr">
              <a:buNone/>
              <a:defRPr/>
            </a:lvl1pPr>
          </a:lstStyle>
          <a:p>
            <a:pPr lvl="0"/>
            <a:r>
              <a:rPr lang="en-US" dirty="0"/>
              <a:t>Click to edit</a:t>
            </a:r>
          </a:p>
        </p:txBody>
      </p:sp>
      <p:sp>
        <p:nvSpPr>
          <p:cNvPr id="23" name="Text Placeholder 2">
            <a:extLst>
              <a:ext uri="{FF2B5EF4-FFF2-40B4-BE49-F238E27FC236}">
                <a16:creationId xmlns:a16="http://schemas.microsoft.com/office/drawing/2014/main" id="{48AFB00F-138B-4D19-BB2E-61BF5D57CD23}"/>
              </a:ext>
            </a:extLst>
          </p:cNvPr>
          <p:cNvSpPr>
            <a:spLocks noGrp="1"/>
          </p:cNvSpPr>
          <p:nvPr>
            <p:ph type="body" sz="quarter" idx="21"/>
          </p:nvPr>
        </p:nvSpPr>
        <p:spPr>
          <a:xfrm>
            <a:off x="8856336" y="5030809"/>
            <a:ext cx="2011363" cy="545126"/>
          </a:xfrm>
        </p:spPr>
        <p:txBody>
          <a:bodyPr/>
          <a:lstStyle>
            <a:lvl1pPr marL="0" indent="0" algn="ctr">
              <a:buNone/>
              <a:defRPr lang="en-US" sz="1800" kern="1200" dirty="0" smtClean="0">
                <a:solidFill>
                  <a:schemeClr val="tx2"/>
                </a:solidFill>
                <a:latin typeface="+mj-lt"/>
                <a:ea typeface="+mn-ea"/>
                <a:cs typeface="+mn-cs"/>
              </a:defRPr>
            </a:lvl1pPr>
          </a:lstStyle>
          <a:p>
            <a:pPr lvl="0"/>
            <a:r>
              <a:rPr lang="en-US" dirty="0"/>
              <a:t>Click to edit</a:t>
            </a:r>
          </a:p>
        </p:txBody>
      </p:sp>
      <p:sp>
        <p:nvSpPr>
          <p:cNvPr id="25" name="Date Placeholder 3">
            <a:extLst>
              <a:ext uri="{FF2B5EF4-FFF2-40B4-BE49-F238E27FC236}">
                <a16:creationId xmlns:a16="http://schemas.microsoft.com/office/drawing/2014/main" id="{DBE35EB5-8D79-4E90-872C-AF52B25E1F62}"/>
              </a:ext>
            </a:extLst>
          </p:cNvPr>
          <p:cNvSpPr>
            <a:spLocks noGrp="1"/>
          </p:cNvSpPr>
          <p:nvPr>
            <p:ph type="dt" sz="half" idx="4294967295"/>
          </p:nvPr>
        </p:nvSpPr>
        <p:spPr>
          <a:xfrm rot="5400000">
            <a:off x="9782174" y="3224214"/>
            <a:ext cx="4114800" cy="409575"/>
          </a:xfrm>
        </p:spPr>
        <p:txBody>
          <a:bodyPr/>
          <a:lstStyle/>
          <a:p>
            <a:r>
              <a:rPr lang="en-US" dirty="0"/>
              <a:t>2/1/20XX</a:t>
            </a:r>
          </a:p>
        </p:txBody>
      </p:sp>
      <p:sp>
        <p:nvSpPr>
          <p:cNvPr id="26" name="Slide Number Placeholder 5">
            <a:extLst>
              <a:ext uri="{FF2B5EF4-FFF2-40B4-BE49-F238E27FC236}">
                <a16:creationId xmlns:a16="http://schemas.microsoft.com/office/drawing/2014/main" id="{FC9F0DA2-B99D-4F44-9277-9BA3A1D929FF}"/>
              </a:ext>
            </a:extLst>
          </p:cNvPr>
          <p:cNvSpPr>
            <a:spLocks noGrp="1"/>
          </p:cNvSpPr>
          <p:nvPr>
            <p:ph type="sldNum" sz="quarter" idx="4294967295"/>
          </p:nvPr>
        </p:nvSpPr>
        <p:spPr>
          <a:xfrm>
            <a:off x="11506200" y="6356350"/>
            <a:ext cx="685800" cy="365125"/>
          </a:xfrm>
        </p:spPr>
        <p:txBody>
          <a:bodyPr/>
          <a:lstStyle/>
          <a:p>
            <a:pPr algn="ctr"/>
            <a:fld id="{54B97B59-3B2F-4E46-A216-C2A7D249F47E}" type="slidenum">
              <a:rPr lang="en-US" smtClean="0"/>
              <a:pPr algn="ctr"/>
              <a:t>‹#›</a:t>
            </a:fld>
            <a:endParaRPr lang="en-US" dirty="0"/>
          </a:p>
        </p:txBody>
      </p:sp>
    </p:spTree>
    <p:extLst>
      <p:ext uri="{BB962C8B-B14F-4D97-AF65-F5344CB8AC3E}">
        <p14:creationId xmlns:p14="http://schemas.microsoft.com/office/powerpoint/2010/main" val="2697870701"/>
      </p:ext>
    </p:extLst>
  </p:cSld>
  <p:clrMapOvr>
    <a:overrideClrMapping bg1="lt1" tx1="dk1" bg2="lt2" tx2="dk2" accent1="accent1" accent2="accent2" accent3="accent3" accent4="accent4" accent5="accent5" accent6="accent6" hlink="hlink" folHlink="folHlink"/>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E0FB711-F0FD-482F-8C0C-73A394357D20}"/>
              </a:ext>
              <a:ext uri="{C183D7F6-B498-43B3-948B-1728B52AA6E4}">
                <adec:decorative xmlns:adec="http://schemas.microsoft.com/office/drawing/2017/decorative" val="1"/>
              </a:ext>
            </a:extLst>
          </p:cNvPr>
          <p:cNvSpPr/>
          <p:nvPr userDrawn="1"/>
        </p:nvSpPr>
        <p:spPr>
          <a:xfrm>
            <a:off x="0" y="0"/>
            <a:ext cx="6096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FA5B9AF-5A01-4BFC-9250-DF50A92820AE}"/>
              </a:ext>
            </a:extLst>
          </p:cNvPr>
          <p:cNvSpPr>
            <a:spLocks noGrp="1"/>
          </p:cNvSpPr>
          <p:nvPr>
            <p:ph type="title" hasCustomPrompt="1"/>
          </p:nvPr>
        </p:nvSpPr>
        <p:spPr>
          <a:xfrm>
            <a:off x="1026042" y="1371598"/>
            <a:ext cx="3987209" cy="2852057"/>
          </a:xfrm>
        </p:spPr>
        <p:txBody>
          <a:bodyPr>
            <a:normAutofit/>
          </a:bodyPr>
          <a:lstStyle>
            <a:lvl1pPr algn="ctr">
              <a:lnSpc>
                <a:spcPct val="100000"/>
              </a:lnSpc>
              <a:spcBef>
                <a:spcPts val="1000"/>
              </a:spcBef>
              <a:defRPr sz="3600" spc="300" baseline="0">
                <a:solidFill>
                  <a:schemeClr val="bg1"/>
                </a:solidFill>
              </a:defRPr>
            </a:lvl1pPr>
          </a:lstStyle>
          <a:p>
            <a:r>
              <a:rPr lang="en-US" dirty="0"/>
              <a:t>CLICK TO EDIT MASTER TITLE STYLE</a:t>
            </a:r>
          </a:p>
        </p:txBody>
      </p:sp>
      <p:sp>
        <p:nvSpPr>
          <p:cNvPr id="4" name="Footer Placeholder 3">
            <a:extLst>
              <a:ext uri="{FF2B5EF4-FFF2-40B4-BE49-F238E27FC236}">
                <a16:creationId xmlns:a16="http://schemas.microsoft.com/office/drawing/2014/main" id="{FF7EC272-1CDA-49EE-A51D-80289D74B19B}"/>
              </a:ext>
            </a:extLst>
          </p:cNvPr>
          <p:cNvSpPr>
            <a:spLocks noGrp="1"/>
          </p:cNvSpPr>
          <p:nvPr>
            <p:ph type="ftr" sz="quarter" idx="11"/>
          </p:nvPr>
        </p:nvSpPr>
        <p:spPr/>
        <p:txBody>
          <a:bodyPr/>
          <a:lstStyle>
            <a:lvl1pPr>
              <a:defRPr>
                <a:solidFill>
                  <a:schemeClr val="bg1"/>
                </a:solidFill>
              </a:defRPr>
            </a:lvl1pPr>
          </a:lstStyle>
          <a:p>
            <a:r>
              <a:rPr lang="en-US" dirty="0"/>
              <a:t>Sample Footer Text</a:t>
            </a:r>
          </a:p>
        </p:txBody>
      </p:sp>
      <p:sp>
        <p:nvSpPr>
          <p:cNvPr id="15" name="Text Placeholder 14">
            <a:extLst>
              <a:ext uri="{FF2B5EF4-FFF2-40B4-BE49-F238E27FC236}">
                <a16:creationId xmlns:a16="http://schemas.microsoft.com/office/drawing/2014/main" id="{0E58EB54-7A97-4BDA-89DA-0C3B50AB5D1B}"/>
              </a:ext>
            </a:extLst>
          </p:cNvPr>
          <p:cNvSpPr>
            <a:spLocks noGrp="1"/>
          </p:cNvSpPr>
          <p:nvPr>
            <p:ph type="body" sz="quarter" idx="18"/>
          </p:nvPr>
        </p:nvSpPr>
        <p:spPr>
          <a:xfrm>
            <a:off x="1026042" y="4506686"/>
            <a:ext cx="3987209" cy="979715"/>
          </a:xfrm>
        </p:spPr>
        <p:txBody>
          <a:bodyPr/>
          <a:lstStyle>
            <a:lvl1pPr algn="ctr">
              <a:buNone/>
              <a:defRPr lang="en-US" sz="2400" i="1" kern="1200" dirty="0" smtClean="0">
                <a:solidFill>
                  <a:schemeClr val="bg1"/>
                </a:solidFill>
                <a:latin typeface="+mj-lt"/>
                <a:ea typeface="+mn-ea"/>
                <a:cs typeface="+mn-cs"/>
              </a:defRPr>
            </a:lvl1pPr>
          </a:lstStyle>
          <a:p>
            <a:pPr lvl="0"/>
            <a:r>
              <a:rPr lang="en-US" dirty="0"/>
              <a:t>Click to edit Master text styles</a:t>
            </a:r>
          </a:p>
        </p:txBody>
      </p:sp>
      <p:sp>
        <p:nvSpPr>
          <p:cNvPr id="17" name="Picture Placeholder 16">
            <a:extLst>
              <a:ext uri="{FF2B5EF4-FFF2-40B4-BE49-F238E27FC236}">
                <a16:creationId xmlns:a16="http://schemas.microsoft.com/office/drawing/2014/main" id="{9442EAB5-F425-4F03-8BE5-3BD953A108C1}"/>
              </a:ext>
            </a:extLst>
          </p:cNvPr>
          <p:cNvSpPr>
            <a:spLocks noGrp="1"/>
          </p:cNvSpPr>
          <p:nvPr>
            <p:ph type="pic" sz="quarter" idx="13"/>
          </p:nvPr>
        </p:nvSpPr>
        <p:spPr>
          <a:xfrm>
            <a:off x="6781800" y="682625"/>
            <a:ext cx="2230438" cy="2573338"/>
          </a:xfrm>
        </p:spPr>
        <p:txBody>
          <a:bodyPr/>
          <a:lstStyle/>
          <a:p>
            <a:endParaRPr lang="en-US" dirty="0"/>
          </a:p>
        </p:txBody>
      </p:sp>
      <p:sp>
        <p:nvSpPr>
          <p:cNvPr id="18" name="Picture Placeholder 16">
            <a:extLst>
              <a:ext uri="{FF2B5EF4-FFF2-40B4-BE49-F238E27FC236}">
                <a16:creationId xmlns:a16="http://schemas.microsoft.com/office/drawing/2014/main" id="{C6529874-B997-42AB-BBB3-2CE23B26BD9D}"/>
              </a:ext>
            </a:extLst>
          </p:cNvPr>
          <p:cNvSpPr>
            <a:spLocks noGrp="1"/>
          </p:cNvSpPr>
          <p:nvPr>
            <p:ph type="pic" sz="quarter" idx="14"/>
          </p:nvPr>
        </p:nvSpPr>
        <p:spPr>
          <a:xfrm>
            <a:off x="9352222" y="682625"/>
            <a:ext cx="2153978" cy="2573338"/>
          </a:xfrm>
        </p:spPr>
        <p:txBody>
          <a:bodyPr/>
          <a:lstStyle/>
          <a:p>
            <a:endParaRPr lang="en-US" dirty="0"/>
          </a:p>
        </p:txBody>
      </p:sp>
      <p:sp>
        <p:nvSpPr>
          <p:cNvPr id="20" name="Picture Placeholder 16">
            <a:extLst>
              <a:ext uri="{FF2B5EF4-FFF2-40B4-BE49-F238E27FC236}">
                <a16:creationId xmlns:a16="http://schemas.microsoft.com/office/drawing/2014/main" id="{AA605188-CCD4-4291-BF83-1ED9B4544B2E}"/>
              </a:ext>
            </a:extLst>
          </p:cNvPr>
          <p:cNvSpPr>
            <a:spLocks noGrp="1"/>
          </p:cNvSpPr>
          <p:nvPr>
            <p:ph type="pic" sz="quarter" idx="16"/>
          </p:nvPr>
        </p:nvSpPr>
        <p:spPr>
          <a:xfrm>
            <a:off x="6781516" y="3599121"/>
            <a:ext cx="2230438" cy="2573338"/>
          </a:xfrm>
        </p:spPr>
        <p:txBody>
          <a:bodyPr/>
          <a:lstStyle/>
          <a:p>
            <a:endParaRPr lang="en-US" dirty="0"/>
          </a:p>
        </p:txBody>
      </p:sp>
      <p:sp>
        <p:nvSpPr>
          <p:cNvPr id="19" name="Picture Placeholder 16">
            <a:extLst>
              <a:ext uri="{FF2B5EF4-FFF2-40B4-BE49-F238E27FC236}">
                <a16:creationId xmlns:a16="http://schemas.microsoft.com/office/drawing/2014/main" id="{786F9C7D-3C9C-4579-A6F5-D9510E41CF2D}"/>
              </a:ext>
            </a:extLst>
          </p:cNvPr>
          <p:cNvSpPr>
            <a:spLocks noGrp="1"/>
          </p:cNvSpPr>
          <p:nvPr>
            <p:ph type="pic" sz="quarter" idx="15"/>
          </p:nvPr>
        </p:nvSpPr>
        <p:spPr>
          <a:xfrm>
            <a:off x="9352222" y="3599121"/>
            <a:ext cx="2153978" cy="2573338"/>
          </a:xfrm>
        </p:spPr>
        <p:txBody>
          <a:bodyPr/>
          <a:lstStyle/>
          <a:p>
            <a:endParaRPr lang="en-US" dirty="0"/>
          </a:p>
        </p:txBody>
      </p:sp>
      <p:sp>
        <p:nvSpPr>
          <p:cNvPr id="3" name="Date Placeholder 2">
            <a:extLst>
              <a:ext uri="{FF2B5EF4-FFF2-40B4-BE49-F238E27FC236}">
                <a16:creationId xmlns:a16="http://schemas.microsoft.com/office/drawing/2014/main" id="{6A5D7937-881E-428C-BBB9-CFD456B6B8F0}"/>
              </a:ext>
            </a:extLst>
          </p:cNvPr>
          <p:cNvSpPr>
            <a:spLocks noGrp="1"/>
          </p:cNvSpPr>
          <p:nvPr>
            <p:ph type="dt" sz="half" idx="10"/>
          </p:nvPr>
        </p:nvSpPr>
        <p:spPr/>
        <p:txBody>
          <a:bodyPr/>
          <a:lstStyle/>
          <a:p>
            <a:r>
              <a:rPr lang="en-US" dirty="0"/>
              <a:t>2/1/20XX</a:t>
            </a:r>
          </a:p>
        </p:txBody>
      </p:sp>
      <p:sp>
        <p:nvSpPr>
          <p:cNvPr id="5" name="Slide Number Placeholder 4">
            <a:extLst>
              <a:ext uri="{FF2B5EF4-FFF2-40B4-BE49-F238E27FC236}">
                <a16:creationId xmlns:a16="http://schemas.microsoft.com/office/drawing/2014/main" id="{781AA779-6816-4CA0-BB13-97E8A97DFDE9}"/>
              </a:ext>
            </a:extLst>
          </p:cNvPr>
          <p:cNvSpPr>
            <a:spLocks noGrp="1"/>
          </p:cNvSpPr>
          <p:nvPr>
            <p:ph type="sldNum" sz="quarter" idx="12"/>
          </p:nvPr>
        </p:nvSpPr>
        <p:spPr/>
        <p:txBody>
          <a:bodyPr/>
          <a:lstStyle/>
          <a:p>
            <a:fld id="{F8E28480-1C08-4458-AD97-0283E6FFD09D}" type="slidenum">
              <a:rPr lang="en-US" smtClean="0"/>
              <a:pPr/>
              <a:t>‹#›</a:t>
            </a:fld>
            <a:endParaRPr lang="en-US" dirty="0"/>
          </a:p>
        </p:txBody>
      </p:sp>
    </p:spTree>
    <p:extLst>
      <p:ext uri="{BB962C8B-B14F-4D97-AF65-F5344CB8AC3E}">
        <p14:creationId xmlns:p14="http://schemas.microsoft.com/office/powerpoint/2010/main" val="149433330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F9BBC74-EB51-49D7-B971-ECEF9CF61D41}"/>
              </a:ext>
              <a:ext uri="{C183D7F6-B498-43B3-948B-1728B52AA6E4}">
                <adec:decorative xmlns:adec="http://schemas.microsoft.com/office/drawing/2017/decorative" val="1"/>
              </a:ext>
            </a:extLst>
          </p:cNvPr>
          <p:cNvSpPr/>
          <p:nvPr userDrawn="1"/>
        </p:nvSpPr>
        <p:spPr>
          <a:xfrm>
            <a:off x="685800" y="685801"/>
            <a:ext cx="7467601"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47112E3-539C-42BB-BF3C-5D45BF2D8E61}"/>
              </a:ext>
            </a:extLst>
          </p:cNvPr>
          <p:cNvSpPr>
            <a:spLocks noGrp="1"/>
          </p:cNvSpPr>
          <p:nvPr>
            <p:ph type="title" hasCustomPrompt="1"/>
          </p:nvPr>
        </p:nvSpPr>
        <p:spPr>
          <a:xfrm>
            <a:off x="1360714" y="944564"/>
            <a:ext cx="6106886" cy="873350"/>
          </a:xfrm>
        </p:spPr>
        <p:txBody>
          <a:bodyPr>
            <a:normAutofit/>
          </a:bodyPr>
          <a:lstStyle>
            <a:lvl1pPr algn="ctr">
              <a:lnSpc>
                <a:spcPct val="100000"/>
              </a:lnSpc>
              <a:spcBef>
                <a:spcPts val="1000"/>
              </a:spcBef>
              <a:defRPr sz="3200" spc="300" baseline="0"/>
            </a:lvl1pPr>
          </a:lstStyle>
          <a:p>
            <a:r>
              <a:rPr lang="en-US" dirty="0"/>
              <a:t>CLICK TO EDIT MASTER TITLE STYLE</a:t>
            </a:r>
          </a:p>
        </p:txBody>
      </p:sp>
      <p:sp>
        <p:nvSpPr>
          <p:cNvPr id="4" name="Footer Placeholder 3">
            <a:extLst>
              <a:ext uri="{FF2B5EF4-FFF2-40B4-BE49-F238E27FC236}">
                <a16:creationId xmlns:a16="http://schemas.microsoft.com/office/drawing/2014/main" id="{610806B2-016E-4D04-B3A9-D00B8645D895}"/>
              </a:ext>
            </a:extLst>
          </p:cNvPr>
          <p:cNvSpPr>
            <a:spLocks noGrp="1"/>
          </p:cNvSpPr>
          <p:nvPr>
            <p:ph type="ftr" sz="quarter" idx="11"/>
          </p:nvPr>
        </p:nvSpPr>
        <p:spPr/>
        <p:txBody>
          <a:bodyPr/>
          <a:lstStyle/>
          <a:p>
            <a:r>
              <a:rPr lang="en-US" dirty="0"/>
              <a:t>Sample Footer Text</a:t>
            </a:r>
          </a:p>
        </p:txBody>
      </p:sp>
      <p:sp>
        <p:nvSpPr>
          <p:cNvPr id="14" name="Content Placeholder 13">
            <a:extLst>
              <a:ext uri="{FF2B5EF4-FFF2-40B4-BE49-F238E27FC236}">
                <a16:creationId xmlns:a16="http://schemas.microsoft.com/office/drawing/2014/main" id="{4CFE5E1A-5CA9-4FF2-949E-A804EA05C22E}"/>
              </a:ext>
            </a:extLst>
          </p:cNvPr>
          <p:cNvSpPr>
            <a:spLocks noGrp="1"/>
          </p:cNvSpPr>
          <p:nvPr>
            <p:ph sz="quarter" idx="14"/>
          </p:nvPr>
        </p:nvSpPr>
        <p:spPr>
          <a:xfrm>
            <a:off x="1371600" y="2057400"/>
            <a:ext cx="6096000" cy="342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10">
            <a:extLst>
              <a:ext uri="{FF2B5EF4-FFF2-40B4-BE49-F238E27FC236}">
                <a16:creationId xmlns:a16="http://schemas.microsoft.com/office/drawing/2014/main" id="{F1503E13-8CCB-4B44-A160-FE91FECE41EA}"/>
              </a:ext>
            </a:extLst>
          </p:cNvPr>
          <p:cNvSpPr>
            <a:spLocks noGrp="1"/>
          </p:cNvSpPr>
          <p:nvPr>
            <p:ph type="pic" sz="quarter" idx="13"/>
          </p:nvPr>
        </p:nvSpPr>
        <p:spPr>
          <a:xfrm>
            <a:off x="8153400" y="685799"/>
            <a:ext cx="3397250" cy="5486401"/>
          </a:xfrm>
        </p:spPr>
        <p:txBody>
          <a:bodyPr/>
          <a:lstStyle/>
          <a:p>
            <a:endParaRPr lang="en-US" dirty="0"/>
          </a:p>
        </p:txBody>
      </p:sp>
      <p:sp>
        <p:nvSpPr>
          <p:cNvPr id="3" name="Date Placeholder 2">
            <a:extLst>
              <a:ext uri="{FF2B5EF4-FFF2-40B4-BE49-F238E27FC236}">
                <a16:creationId xmlns:a16="http://schemas.microsoft.com/office/drawing/2014/main" id="{D0F59A49-6D3D-4BB6-ADBF-00E13E6C64F3}"/>
              </a:ext>
            </a:extLst>
          </p:cNvPr>
          <p:cNvSpPr>
            <a:spLocks noGrp="1"/>
          </p:cNvSpPr>
          <p:nvPr>
            <p:ph type="dt" sz="half" idx="10"/>
          </p:nvPr>
        </p:nvSpPr>
        <p:spPr/>
        <p:txBody>
          <a:bodyPr/>
          <a:lstStyle/>
          <a:p>
            <a:r>
              <a:rPr lang="en-US" dirty="0"/>
              <a:t>2/1/20XX</a:t>
            </a:r>
          </a:p>
        </p:txBody>
      </p:sp>
      <p:sp>
        <p:nvSpPr>
          <p:cNvPr id="5" name="Slide Number Placeholder 4">
            <a:extLst>
              <a:ext uri="{FF2B5EF4-FFF2-40B4-BE49-F238E27FC236}">
                <a16:creationId xmlns:a16="http://schemas.microsoft.com/office/drawing/2014/main" id="{4721B3EE-D7F0-4A71-9772-C0AF1B317788}"/>
              </a:ext>
            </a:extLst>
          </p:cNvPr>
          <p:cNvSpPr>
            <a:spLocks noGrp="1"/>
          </p:cNvSpPr>
          <p:nvPr>
            <p:ph type="sldNum" sz="quarter" idx="12"/>
          </p:nvPr>
        </p:nvSpPr>
        <p:spPr/>
        <p:txBody>
          <a:bodyPr/>
          <a:lstStyle/>
          <a:p>
            <a:fld id="{F8E28480-1C08-4458-AD97-0283E6FFD09D}" type="slidenum">
              <a:rPr lang="en-US" smtClean="0"/>
              <a:pPr/>
              <a:t>‹#›</a:t>
            </a:fld>
            <a:endParaRPr lang="en-US" dirty="0"/>
          </a:p>
        </p:txBody>
      </p:sp>
    </p:spTree>
    <p:extLst>
      <p:ext uri="{BB962C8B-B14F-4D97-AF65-F5344CB8AC3E}">
        <p14:creationId xmlns:p14="http://schemas.microsoft.com/office/powerpoint/2010/main" val="3401564766"/>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type="obj" preserve="1">
  <p:cSld name="Chart and Tab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BE10E086-AEAC-48A4-AB62-9F294E799ABC}"/>
              </a:ext>
              <a:ext uri="{C183D7F6-B498-43B3-948B-1728B52AA6E4}">
                <adec:decorative xmlns:adec="http://schemas.microsoft.com/office/drawing/2017/decorative" val="1"/>
              </a:ext>
            </a:extLst>
          </p:cNvPr>
          <p:cNvSpPr/>
          <p:nvPr userDrawn="1"/>
        </p:nvSpPr>
        <p:spPr>
          <a:xfrm>
            <a:off x="-1" y="-1"/>
            <a:ext cx="12192001" cy="6858000"/>
          </a:xfrm>
          <a:custGeom>
            <a:avLst/>
            <a:gdLst>
              <a:gd name="connsiteX0" fmla="*/ 0 w 12192001"/>
              <a:gd name="connsiteY0" fmla="*/ 0 h 6858000"/>
              <a:gd name="connsiteX1" fmla="*/ 12192001 w 12192001"/>
              <a:gd name="connsiteY1" fmla="*/ 0 h 6858000"/>
              <a:gd name="connsiteX2" fmla="*/ 12192001 w 12192001"/>
              <a:gd name="connsiteY2" fmla="*/ 6858000 h 6858000"/>
              <a:gd name="connsiteX3" fmla="*/ 0 w 12192001"/>
              <a:gd name="connsiteY3" fmla="*/ 6858000 h 6858000"/>
              <a:gd name="connsiteX4" fmla="*/ 0 w 12192001"/>
              <a:gd name="connsiteY4" fmla="*/ 0 h 6858000"/>
              <a:gd name="connsiteX5" fmla="*/ 685800 w 12192001"/>
              <a:gd name="connsiteY5" fmla="*/ 685801 h 6858000"/>
              <a:gd name="connsiteX6" fmla="*/ 685800 w 12192001"/>
              <a:gd name="connsiteY6" fmla="*/ 6172200 h 6858000"/>
              <a:gd name="connsiteX7" fmla="*/ 11506201 w 12192001"/>
              <a:gd name="connsiteY7" fmla="*/ 6172200 h 6858000"/>
              <a:gd name="connsiteX8" fmla="*/ 11506201 w 12192001"/>
              <a:gd name="connsiteY8" fmla="*/ 685801 h 6858000"/>
              <a:gd name="connsiteX9" fmla="*/ 685800 w 12192001"/>
              <a:gd name="connsiteY9" fmla="*/ 68580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1" h="6858000">
                <a:moveTo>
                  <a:pt x="0" y="0"/>
                </a:moveTo>
                <a:lnTo>
                  <a:pt x="12192001" y="0"/>
                </a:lnTo>
                <a:lnTo>
                  <a:pt x="12192001" y="6858000"/>
                </a:lnTo>
                <a:lnTo>
                  <a:pt x="0" y="6858000"/>
                </a:lnTo>
                <a:lnTo>
                  <a:pt x="0" y="0"/>
                </a:lnTo>
                <a:close/>
                <a:moveTo>
                  <a:pt x="685800" y="685801"/>
                </a:moveTo>
                <a:lnTo>
                  <a:pt x="685800" y="6172200"/>
                </a:lnTo>
                <a:lnTo>
                  <a:pt x="11506201" y="6172200"/>
                </a:lnTo>
                <a:lnTo>
                  <a:pt x="11506201" y="685801"/>
                </a:lnTo>
                <a:lnTo>
                  <a:pt x="685800" y="685801"/>
                </a:lnTo>
                <a:close/>
              </a:path>
            </a:pathLst>
          </a:cu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 name="Title 1">
            <a:extLst>
              <a:ext uri="{FF2B5EF4-FFF2-40B4-BE49-F238E27FC236}">
                <a16:creationId xmlns:a16="http://schemas.microsoft.com/office/drawing/2014/main" id="{FA49B412-EBAB-4569-B3D9-6B346BF837B2}"/>
              </a:ext>
            </a:extLst>
          </p:cNvPr>
          <p:cNvSpPr>
            <a:spLocks noGrp="1"/>
          </p:cNvSpPr>
          <p:nvPr>
            <p:ph type="title"/>
          </p:nvPr>
        </p:nvSpPr>
        <p:spPr>
          <a:xfrm>
            <a:off x="1371600" y="1129086"/>
            <a:ext cx="9486900" cy="725118"/>
          </a:xfrm>
        </p:spPr>
        <p:txBody>
          <a:bodyPr anchor="b">
            <a:normAutofit/>
          </a:bodyPr>
          <a:lstStyle>
            <a:lvl1pPr algn="ctr">
              <a:defRPr sz="3200" cap="all" spc="300" baseline="0"/>
            </a:lvl1pPr>
          </a:lstStyle>
          <a:p>
            <a:r>
              <a:rPr lang="en-US" dirty="0"/>
              <a:t>Click to edit Master title style</a:t>
            </a:r>
          </a:p>
        </p:txBody>
      </p:sp>
      <p:sp>
        <p:nvSpPr>
          <p:cNvPr id="5" name="Footer Placeholder 4">
            <a:extLst>
              <a:ext uri="{FF2B5EF4-FFF2-40B4-BE49-F238E27FC236}">
                <a16:creationId xmlns:a16="http://schemas.microsoft.com/office/drawing/2014/main" id="{8FCE3137-8136-46C5-AC2F-49E5F55E4C73}"/>
              </a:ext>
            </a:extLst>
          </p:cNvPr>
          <p:cNvSpPr>
            <a:spLocks noGrp="1"/>
          </p:cNvSpPr>
          <p:nvPr>
            <p:ph type="ftr" sz="quarter" idx="11"/>
          </p:nvPr>
        </p:nvSpPr>
        <p:spPr/>
        <p:txBody>
          <a:bodyPr/>
          <a:lstStyle>
            <a:lvl1pPr>
              <a:defRPr>
                <a:solidFill>
                  <a:schemeClr val="bg1"/>
                </a:solidFill>
              </a:defRPr>
            </a:lvl1pPr>
          </a:lstStyle>
          <a:p>
            <a:r>
              <a:rPr lang="en-US" dirty="0"/>
              <a:t>Sample Footer Text</a:t>
            </a:r>
          </a:p>
        </p:txBody>
      </p:sp>
      <p:sp>
        <p:nvSpPr>
          <p:cNvPr id="3" name="Content Placeholder 2">
            <a:extLst>
              <a:ext uri="{FF2B5EF4-FFF2-40B4-BE49-F238E27FC236}">
                <a16:creationId xmlns:a16="http://schemas.microsoft.com/office/drawing/2014/main" id="{95E7C8AE-B0F4-404F-BCAD-A14C18E50D99}"/>
              </a:ext>
            </a:extLst>
          </p:cNvPr>
          <p:cNvSpPr>
            <a:spLocks noGrp="1"/>
          </p:cNvSpPr>
          <p:nvPr>
            <p:ph idx="1"/>
          </p:nvPr>
        </p:nvSpPr>
        <p:spPr>
          <a:xfrm>
            <a:off x="1341581" y="2258568"/>
            <a:ext cx="9563100" cy="35661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8AA9CAD-DAFB-4DE3-9C41-7FD03EA8D8DD}"/>
              </a:ext>
            </a:extLst>
          </p:cNvPr>
          <p:cNvSpPr>
            <a:spLocks noGrp="1"/>
          </p:cNvSpPr>
          <p:nvPr>
            <p:ph type="dt" sz="half" idx="10"/>
          </p:nvPr>
        </p:nvSpPr>
        <p:spPr/>
        <p:txBody>
          <a:bodyPr/>
          <a:lstStyle>
            <a:lvl1pPr>
              <a:defRPr>
                <a:solidFill>
                  <a:schemeClr val="bg1"/>
                </a:solidFill>
              </a:defRPr>
            </a:lvl1pPr>
          </a:lstStyle>
          <a:p>
            <a:r>
              <a:rPr lang="en-US" dirty="0"/>
              <a:t>2/1/20XX</a:t>
            </a:r>
          </a:p>
        </p:txBody>
      </p:sp>
      <p:sp>
        <p:nvSpPr>
          <p:cNvPr id="6" name="Slide Number Placeholder 5">
            <a:extLst>
              <a:ext uri="{FF2B5EF4-FFF2-40B4-BE49-F238E27FC236}">
                <a16:creationId xmlns:a16="http://schemas.microsoft.com/office/drawing/2014/main" id="{AF1AB6EF-A0B1-4706-AE44-253A6B182D48}"/>
              </a:ext>
            </a:extLst>
          </p:cNvPr>
          <p:cNvSpPr>
            <a:spLocks noGrp="1"/>
          </p:cNvSpPr>
          <p:nvPr>
            <p:ph type="sldNum" sz="quarter" idx="12"/>
          </p:nvPr>
        </p:nvSpPr>
        <p:spPr/>
        <p:txBody>
          <a:bodyPr/>
          <a:lstStyle>
            <a:lvl1pPr>
              <a:defRPr>
                <a:solidFill>
                  <a:schemeClr val="bg1"/>
                </a:solidFill>
              </a:defRPr>
            </a:lvl1pPr>
          </a:lstStyle>
          <a:p>
            <a:fld id="{F8E28480-1C08-4458-AD97-0283E6FFD09D}" type="slidenum">
              <a:rPr lang="en-US" smtClean="0"/>
              <a:pPr/>
              <a:t>‹#›</a:t>
            </a:fld>
            <a:endParaRPr lang="en-US" dirty="0"/>
          </a:p>
        </p:txBody>
      </p:sp>
    </p:spTree>
    <p:extLst>
      <p:ext uri="{BB962C8B-B14F-4D97-AF65-F5344CB8AC3E}">
        <p14:creationId xmlns:p14="http://schemas.microsoft.com/office/powerpoint/2010/main" val="1787504891"/>
      </p:ext>
    </p:extLst>
  </p:cSld>
  <p:clrMapOvr>
    <a:masterClrMapping/>
  </p:clrMapOvr>
</p:sldLayout>
</file>

<file path=ppt/slideLayouts/slideLayout913.xml><?xml version="1.0" encoding="utf-8"?>
<p:sldLayout xmlns:a="http://schemas.openxmlformats.org/drawingml/2006/main" xmlns:r="http://schemas.openxmlformats.org/officeDocument/2006/relationships" xmlns:p="http://schemas.openxmlformats.org/presentationml/2006/main" type="obj" preserve="1">
  <p:cSld name="Timelin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BE10E086-AEAC-48A4-AB62-9F294E799ABC}"/>
              </a:ext>
              <a:ext uri="{C183D7F6-B498-43B3-948B-1728B52AA6E4}">
                <adec:decorative xmlns:adec="http://schemas.microsoft.com/office/drawing/2017/decorative" val="1"/>
              </a:ext>
            </a:extLst>
          </p:cNvPr>
          <p:cNvSpPr/>
          <p:nvPr userDrawn="1"/>
        </p:nvSpPr>
        <p:spPr>
          <a:xfrm>
            <a:off x="-1" y="-1"/>
            <a:ext cx="12192001" cy="6858000"/>
          </a:xfrm>
          <a:custGeom>
            <a:avLst/>
            <a:gdLst>
              <a:gd name="connsiteX0" fmla="*/ 0 w 12192001"/>
              <a:gd name="connsiteY0" fmla="*/ 0 h 6858000"/>
              <a:gd name="connsiteX1" fmla="*/ 12192001 w 12192001"/>
              <a:gd name="connsiteY1" fmla="*/ 0 h 6858000"/>
              <a:gd name="connsiteX2" fmla="*/ 12192001 w 12192001"/>
              <a:gd name="connsiteY2" fmla="*/ 6858000 h 6858000"/>
              <a:gd name="connsiteX3" fmla="*/ 0 w 12192001"/>
              <a:gd name="connsiteY3" fmla="*/ 6858000 h 6858000"/>
              <a:gd name="connsiteX4" fmla="*/ 0 w 12192001"/>
              <a:gd name="connsiteY4" fmla="*/ 0 h 6858000"/>
              <a:gd name="connsiteX5" fmla="*/ 685800 w 12192001"/>
              <a:gd name="connsiteY5" fmla="*/ 685801 h 6858000"/>
              <a:gd name="connsiteX6" fmla="*/ 685800 w 12192001"/>
              <a:gd name="connsiteY6" fmla="*/ 6172200 h 6858000"/>
              <a:gd name="connsiteX7" fmla="*/ 11506201 w 12192001"/>
              <a:gd name="connsiteY7" fmla="*/ 6172200 h 6858000"/>
              <a:gd name="connsiteX8" fmla="*/ 11506201 w 12192001"/>
              <a:gd name="connsiteY8" fmla="*/ 685801 h 6858000"/>
              <a:gd name="connsiteX9" fmla="*/ 685800 w 12192001"/>
              <a:gd name="connsiteY9" fmla="*/ 68580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1" h="6858000">
                <a:moveTo>
                  <a:pt x="0" y="0"/>
                </a:moveTo>
                <a:lnTo>
                  <a:pt x="12192001" y="0"/>
                </a:lnTo>
                <a:lnTo>
                  <a:pt x="12192001" y="6858000"/>
                </a:lnTo>
                <a:lnTo>
                  <a:pt x="0" y="6858000"/>
                </a:lnTo>
                <a:lnTo>
                  <a:pt x="0" y="0"/>
                </a:lnTo>
                <a:close/>
                <a:moveTo>
                  <a:pt x="685800" y="685801"/>
                </a:moveTo>
                <a:lnTo>
                  <a:pt x="685800" y="6172200"/>
                </a:lnTo>
                <a:lnTo>
                  <a:pt x="11506201" y="6172200"/>
                </a:lnTo>
                <a:lnTo>
                  <a:pt x="11506201" y="685801"/>
                </a:lnTo>
                <a:lnTo>
                  <a:pt x="685800" y="685801"/>
                </a:lnTo>
                <a:close/>
              </a:path>
            </a:pathLst>
          </a:cu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 name="Title 1">
            <a:extLst>
              <a:ext uri="{FF2B5EF4-FFF2-40B4-BE49-F238E27FC236}">
                <a16:creationId xmlns:a16="http://schemas.microsoft.com/office/drawing/2014/main" id="{FA49B412-EBAB-4569-B3D9-6B346BF837B2}"/>
              </a:ext>
            </a:extLst>
          </p:cNvPr>
          <p:cNvSpPr>
            <a:spLocks noGrp="1"/>
          </p:cNvSpPr>
          <p:nvPr>
            <p:ph type="title"/>
          </p:nvPr>
        </p:nvSpPr>
        <p:spPr>
          <a:xfrm>
            <a:off x="1371600" y="1129086"/>
            <a:ext cx="9486900" cy="725118"/>
          </a:xfrm>
        </p:spPr>
        <p:txBody>
          <a:bodyPr>
            <a:normAutofit/>
          </a:bodyPr>
          <a:lstStyle>
            <a:lvl1pPr algn="ctr">
              <a:defRPr sz="3200" cap="all" spc="300" baseline="0"/>
            </a:lvl1pPr>
          </a:lstStyle>
          <a:p>
            <a:r>
              <a:rPr lang="en-US" dirty="0"/>
              <a:t>Click to edit Master title style</a:t>
            </a:r>
          </a:p>
        </p:txBody>
      </p:sp>
      <p:sp>
        <p:nvSpPr>
          <p:cNvPr id="5" name="Footer Placeholder 4">
            <a:extLst>
              <a:ext uri="{FF2B5EF4-FFF2-40B4-BE49-F238E27FC236}">
                <a16:creationId xmlns:a16="http://schemas.microsoft.com/office/drawing/2014/main" id="{8FCE3137-8136-46C5-AC2F-49E5F55E4C73}"/>
              </a:ext>
            </a:extLst>
          </p:cNvPr>
          <p:cNvSpPr>
            <a:spLocks noGrp="1"/>
          </p:cNvSpPr>
          <p:nvPr>
            <p:ph type="ftr" sz="quarter" idx="11"/>
          </p:nvPr>
        </p:nvSpPr>
        <p:spPr/>
        <p:txBody>
          <a:bodyPr/>
          <a:lstStyle>
            <a:lvl1pPr>
              <a:defRPr>
                <a:solidFill>
                  <a:schemeClr val="tx2">
                    <a:lumMod val="75000"/>
                    <a:lumOff val="25000"/>
                  </a:schemeClr>
                </a:solidFill>
              </a:defRPr>
            </a:lvl1pPr>
          </a:lstStyle>
          <a:p>
            <a:r>
              <a:rPr lang="en-US" dirty="0"/>
              <a:t>Sample Footer Text</a:t>
            </a:r>
          </a:p>
        </p:txBody>
      </p:sp>
      <p:sp>
        <p:nvSpPr>
          <p:cNvPr id="3" name="Content Placeholder 2">
            <a:extLst>
              <a:ext uri="{FF2B5EF4-FFF2-40B4-BE49-F238E27FC236}">
                <a16:creationId xmlns:a16="http://schemas.microsoft.com/office/drawing/2014/main" id="{95E7C8AE-B0F4-404F-BCAD-A14C18E50D99}"/>
              </a:ext>
            </a:extLst>
          </p:cNvPr>
          <p:cNvSpPr>
            <a:spLocks noGrp="1"/>
          </p:cNvSpPr>
          <p:nvPr>
            <p:ph idx="1"/>
          </p:nvPr>
        </p:nvSpPr>
        <p:spPr>
          <a:xfrm>
            <a:off x="1341581" y="1835732"/>
            <a:ext cx="9563100" cy="43227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8AA9CAD-DAFB-4DE3-9C41-7FD03EA8D8DD}"/>
              </a:ext>
            </a:extLst>
          </p:cNvPr>
          <p:cNvSpPr>
            <a:spLocks noGrp="1"/>
          </p:cNvSpPr>
          <p:nvPr>
            <p:ph type="dt" sz="half" idx="10"/>
          </p:nvPr>
        </p:nvSpPr>
        <p:spPr/>
        <p:txBody>
          <a:bodyPr/>
          <a:lstStyle>
            <a:lvl1pPr>
              <a:defRPr>
                <a:solidFill>
                  <a:schemeClr val="tx2">
                    <a:lumMod val="75000"/>
                    <a:lumOff val="25000"/>
                  </a:schemeClr>
                </a:solidFill>
              </a:defRPr>
            </a:lvl1pPr>
          </a:lstStyle>
          <a:p>
            <a:r>
              <a:rPr lang="en-US" dirty="0"/>
              <a:t>2/1/20XX</a:t>
            </a:r>
          </a:p>
        </p:txBody>
      </p:sp>
      <p:sp>
        <p:nvSpPr>
          <p:cNvPr id="6" name="Slide Number Placeholder 5">
            <a:extLst>
              <a:ext uri="{FF2B5EF4-FFF2-40B4-BE49-F238E27FC236}">
                <a16:creationId xmlns:a16="http://schemas.microsoft.com/office/drawing/2014/main" id="{AF1AB6EF-A0B1-4706-AE44-253A6B182D48}"/>
              </a:ext>
            </a:extLst>
          </p:cNvPr>
          <p:cNvSpPr>
            <a:spLocks noGrp="1"/>
          </p:cNvSpPr>
          <p:nvPr>
            <p:ph type="sldNum" sz="quarter" idx="12"/>
          </p:nvPr>
        </p:nvSpPr>
        <p:spPr/>
        <p:txBody>
          <a:bodyPr/>
          <a:lstStyle>
            <a:lvl1pPr>
              <a:defRPr>
                <a:solidFill>
                  <a:schemeClr val="tx2">
                    <a:lumMod val="75000"/>
                    <a:lumOff val="25000"/>
                  </a:schemeClr>
                </a:solidFill>
              </a:defRPr>
            </a:lvl1pPr>
          </a:lstStyle>
          <a:p>
            <a:fld id="{F8E28480-1C08-4458-AD97-0283E6FFD09D}" type="slidenum">
              <a:rPr lang="en-US" smtClean="0"/>
              <a:pPr/>
              <a:t>‹#›</a:t>
            </a:fld>
            <a:endParaRPr lang="en-US" dirty="0"/>
          </a:p>
        </p:txBody>
      </p:sp>
    </p:spTree>
    <p:extLst>
      <p:ext uri="{BB962C8B-B14F-4D97-AF65-F5344CB8AC3E}">
        <p14:creationId xmlns:p14="http://schemas.microsoft.com/office/powerpoint/2010/main" val="2468284783"/>
      </p:ext>
    </p:extLst>
  </p:cSld>
  <p:clrMapOvr>
    <a:masterClrMapping/>
  </p:clrMapOvr>
</p:sldLayout>
</file>

<file path=ppt/slideMasters/_rels/slideMaster11.xml.rels>&#65279;<?xml version="1.0" encoding="utf-8"?><Relationships xmlns="http://schemas.openxmlformats.org/package/2006/relationships"><Relationship Type="http://schemas.openxmlformats.org/officeDocument/2006/relationships/slideLayout" Target="/ppt/slideLayouts/slideLayout82.xml" Id="rId8" /><Relationship Type="http://schemas.openxmlformats.org/officeDocument/2006/relationships/slideLayout" Target="/ppt/slideLayouts/slideLayout133.xml" Id="rId13" /><Relationship Type="http://schemas.openxmlformats.org/officeDocument/2006/relationships/slideLayout" Target="/ppt/slideLayouts/slideLayout34.xml" Id="rId3" /><Relationship Type="http://schemas.openxmlformats.org/officeDocument/2006/relationships/slideLayout" Target="/ppt/slideLayouts/slideLayout75.xml" Id="rId7" /><Relationship Type="http://schemas.openxmlformats.org/officeDocument/2006/relationships/slideLayout" Target="/ppt/slideLayouts/slideLayout126.xml" Id="rId12" /><Relationship Type="http://schemas.openxmlformats.org/officeDocument/2006/relationships/slideLayout" Target="/ppt/slideLayouts/slideLayout27.xml" Id="rId2" /><Relationship Type="http://schemas.openxmlformats.org/officeDocument/2006/relationships/slideLayout" Target="/ppt/slideLayouts/slideLayout18.xml" Id="rId1" /><Relationship Type="http://schemas.openxmlformats.org/officeDocument/2006/relationships/slideLayout" Target="/ppt/slideLayouts/slideLayout61.xml" Id="rId6" /><Relationship Type="http://schemas.openxmlformats.org/officeDocument/2006/relationships/slideLayout" Target="/ppt/slideLayouts/slideLayout119.xml" Id="rId11" /><Relationship Type="http://schemas.openxmlformats.org/officeDocument/2006/relationships/slideLayout" Target="/ppt/slideLayouts/slideLayout510.xml" Id="rId5" /><Relationship Type="http://schemas.openxmlformats.org/officeDocument/2006/relationships/slideLayout" Target="/ppt/slideLayouts/slideLayout1011.xml" Id="rId10" /><Relationship Type="http://schemas.openxmlformats.org/officeDocument/2006/relationships/slideLayout" Target="/ppt/slideLayouts/slideLayout412.xml" Id="rId4" /><Relationship Type="http://schemas.openxmlformats.org/officeDocument/2006/relationships/slideLayout" Target="/ppt/slideLayouts/slideLayout913.xml" Id="rId9" /><Relationship Type="http://schemas.openxmlformats.org/officeDocument/2006/relationships/theme" Target="/ppt/theme/theme12.xml" Id="rId14" /></Relationships>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A0686-7BAC-45C0-BA30-0D0CBCE5CE63}"/>
              </a:ext>
            </a:extLst>
          </p:cNvPr>
          <p:cNvSpPr>
            <a:spLocks noGrp="1"/>
          </p:cNvSpPr>
          <p:nvPr>
            <p:ph type="title"/>
          </p:nvPr>
        </p:nvSpPr>
        <p:spPr>
          <a:xfrm>
            <a:off x="1371600" y="685800"/>
            <a:ext cx="94869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A5FC0015-9EFB-40F8-BC00-AC2483D60905}"/>
              </a:ext>
            </a:extLst>
          </p:cNvPr>
          <p:cNvSpPr>
            <a:spLocks noGrp="1"/>
          </p:cNvSpPr>
          <p:nvPr>
            <p:ph type="ftr" sz="quarter" idx="3"/>
          </p:nvPr>
        </p:nvSpPr>
        <p:spPr>
          <a:xfrm rot="5400000">
            <a:off x="-1708136" y="3223750"/>
            <a:ext cx="4114800"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dirty="0"/>
              <a:t>Sample Footer Text</a:t>
            </a:r>
          </a:p>
        </p:txBody>
      </p:sp>
      <p:sp>
        <p:nvSpPr>
          <p:cNvPr id="3" name="Text Placeholder 2">
            <a:extLst>
              <a:ext uri="{FF2B5EF4-FFF2-40B4-BE49-F238E27FC236}">
                <a16:creationId xmlns:a16="http://schemas.microsoft.com/office/drawing/2014/main" id="{334202DE-82CD-407D-8C68-174B0CBB57F7}"/>
              </a:ext>
            </a:extLst>
          </p:cNvPr>
          <p:cNvSpPr>
            <a:spLocks noGrp="1"/>
          </p:cNvSpPr>
          <p:nvPr>
            <p:ph type="body" idx="1"/>
          </p:nvPr>
        </p:nvSpPr>
        <p:spPr>
          <a:xfrm>
            <a:off x="1371599" y="2254103"/>
            <a:ext cx="9486901" cy="39180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554AC9D-6E1B-46D3-959F-A068A1EDBDBA}"/>
              </a:ext>
            </a:extLst>
          </p:cNvPr>
          <p:cNvSpPr>
            <a:spLocks noGrp="1"/>
          </p:cNvSpPr>
          <p:nvPr>
            <p:ph type="dt" sz="half" idx="2"/>
          </p:nvPr>
        </p:nvSpPr>
        <p:spPr>
          <a:xfrm rot="5400000">
            <a:off x="9800022" y="3223751"/>
            <a:ext cx="4114801"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dirty="0"/>
              <a:t>2/1/20XX</a:t>
            </a:r>
          </a:p>
        </p:txBody>
      </p:sp>
      <p:sp>
        <p:nvSpPr>
          <p:cNvPr id="6" name="Slide Number Placeholder 5">
            <a:extLst>
              <a:ext uri="{FF2B5EF4-FFF2-40B4-BE49-F238E27FC236}">
                <a16:creationId xmlns:a16="http://schemas.microsoft.com/office/drawing/2014/main" id="{E572C732-0E3E-49E0-A72E-D4C08CB4455A}"/>
              </a:ext>
            </a:extLst>
          </p:cNvPr>
          <p:cNvSpPr>
            <a:spLocks noGrp="1"/>
          </p:cNvSpPr>
          <p:nvPr>
            <p:ph type="sldNum" sz="quarter" idx="4"/>
          </p:nvPr>
        </p:nvSpPr>
        <p:spPr>
          <a:xfrm>
            <a:off x="11116340" y="6356350"/>
            <a:ext cx="871868" cy="365125"/>
          </a:xfrm>
          <a:prstGeom prst="rect">
            <a:avLst/>
          </a:prstGeom>
        </p:spPr>
        <p:txBody>
          <a:bodyPr vert="horz" lIns="91440" tIns="45720" rIns="91440" bIns="45720" rtlCol="0" anchor="ctr"/>
          <a:lstStyle>
            <a:lvl1pPr algn="r">
              <a:defRPr sz="900" spc="300">
                <a:solidFill>
                  <a:schemeClr val="tx2">
                    <a:lumMod val="75000"/>
                    <a:lumOff val="25000"/>
                  </a:schemeClr>
                </a:solidFill>
                <a:latin typeface="+mn-lt"/>
              </a:defRPr>
            </a:lvl1pPr>
          </a:lstStyle>
          <a:p>
            <a:fld id="{F8E28480-1C08-4458-AD97-0283E6FFD09D}" type="slidenum">
              <a:rPr lang="en-US" smtClean="0"/>
              <a:pPr/>
              <a:t>‹#›</a:t>
            </a:fld>
            <a:endParaRPr lang="en-US" dirty="0"/>
          </a:p>
        </p:txBody>
      </p:sp>
    </p:spTree>
    <p:extLst>
      <p:ext uri="{BB962C8B-B14F-4D97-AF65-F5344CB8AC3E}">
        <p14:creationId xmlns:p14="http://schemas.microsoft.com/office/powerpoint/2010/main" val="1956618010"/>
      </p:ext>
    </p:extLst>
  </p:cSld>
  <p:clrMap bg1="lt1" tx1="dk1" bg2="lt2" tx2="dk2" accent1="accent1" accent2="accent2" accent3="accent3" accent4="accent4" accent5="accent5" accent6="accent6" hlink="hlink" folHlink="folHlink"/>
  <p:sldLayoutIdLst>
    <p:sldLayoutId id="2147483766" r:id="rId1"/>
    <p:sldLayoutId id="2147483756" r:id="rId2"/>
    <p:sldLayoutId id="2147483757" r:id="rId3"/>
    <p:sldLayoutId id="2147483767" r:id="rId4"/>
    <p:sldLayoutId id="2147483758" r:id="rId5"/>
    <p:sldLayoutId id="2147483761" r:id="rId6"/>
    <p:sldLayoutId id="2147483759" r:id="rId7"/>
    <p:sldLayoutId id="2147483746" r:id="rId8"/>
    <p:sldLayoutId id="2147483769" r:id="rId9"/>
    <p:sldLayoutId id="2147483749" r:id="rId10"/>
    <p:sldLayoutId id="2147483768" r:id="rId11"/>
    <p:sldLayoutId id="2147483765" r:id="rId12"/>
    <p:sldLayoutId id="2147483764" r:id="rId13"/>
  </p:sldLayoutIdLst>
  <p:hf hdr="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272">
          <p15:clr>
            <a:srgbClr val="F26B43"/>
          </p15:clr>
        </p15:guide>
        <p15:guide id="4" pos="3408">
          <p15:clr>
            <a:srgbClr val="F26B43"/>
          </p15:clr>
        </p15:guide>
        <p15:guide id="5" orient="horz" pos="432">
          <p15:clr>
            <a:srgbClr val="F26B43"/>
          </p15:clr>
        </p15:guide>
        <p15:guide id="6" pos="3000">
          <p15:clr>
            <a:srgbClr val="F26B43"/>
          </p15:clr>
        </p15:guide>
        <p15:guide id="7" pos="2568">
          <p15:clr>
            <a:srgbClr val="F26B43"/>
          </p15:clr>
        </p15:guide>
        <p15:guide id="8" pos="2136">
          <p15:clr>
            <a:srgbClr val="F26B43"/>
          </p15:clr>
        </p15:guide>
        <p15:guide id="9" pos="432">
          <p15:clr>
            <a:srgbClr val="F26B43"/>
          </p15:clr>
        </p15:guide>
        <p15:guide id="10" pos="864">
          <p15:clr>
            <a:srgbClr val="F26B43"/>
          </p15:clr>
        </p15:guide>
        <p15:guide id="11" pos="1296">
          <p15:clr>
            <a:srgbClr val="F26B43"/>
          </p15:clr>
        </p15:guide>
        <p15:guide id="12" pos="1728">
          <p15:clr>
            <a:srgbClr val="F26B43"/>
          </p15:clr>
        </p15:guide>
        <p15:guide id="13" pos="7248">
          <p15:clr>
            <a:srgbClr val="F26B43"/>
          </p15:clr>
        </p15:guide>
        <p15:guide id="14" pos="6840">
          <p15:clr>
            <a:srgbClr val="F26B43"/>
          </p15:clr>
        </p15:guide>
        <p15:guide id="15" pos="6408">
          <p15:clr>
            <a:srgbClr val="F26B43"/>
          </p15:clr>
        </p15:guide>
        <p15:guide id="16" pos="6000">
          <p15:clr>
            <a:srgbClr val="F26B43"/>
          </p15:clr>
        </p15:guide>
        <p15:guide id="17" pos="5568">
          <p15:clr>
            <a:srgbClr val="F26B43"/>
          </p15:clr>
        </p15:guide>
        <p15:guide id="18" pos="5136">
          <p15:clr>
            <a:srgbClr val="F26B43"/>
          </p15:clr>
        </p15:guide>
        <p15:guide id="19" pos="4704">
          <p15:clr>
            <a:srgbClr val="F26B43"/>
          </p15:clr>
        </p15:guide>
        <p15:guide id="20" orient="horz" pos="3888">
          <p15:clr>
            <a:srgbClr val="F26B43"/>
          </p15:clr>
        </p15:guide>
        <p15:guide id="21" orient="horz" pos="3456">
          <p15:clr>
            <a:srgbClr val="F26B43"/>
          </p15:clr>
        </p15:guide>
        <p15:guide id="22" orient="horz" pos="864">
          <p15:clr>
            <a:srgbClr val="F26B43"/>
          </p15:clr>
        </p15:guide>
        <p15:guide id="23" orient="horz" pos="1296">
          <p15:clr>
            <a:srgbClr val="F26B43"/>
          </p15:clr>
        </p15:guide>
        <p15:guide id="24" orient="horz" pos="1728">
          <p15:clr>
            <a:srgbClr val="F26B43"/>
          </p15:clr>
        </p15:guide>
        <p15:guide id="25" orient="horz" pos="3024">
          <p15:clr>
            <a:srgbClr val="F26B43"/>
          </p15:clr>
        </p15:guide>
        <p15:guide id="26" orient="horz" pos="2592">
          <p15:clr>
            <a:srgbClr val="F26B43"/>
          </p15:clr>
        </p15:guide>
      </p15:sldGuideLst>
    </p:ext>
  </p:extLst>
</p:sldMaster>
</file>

<file path=ppt/slides/_rels/slide108.xml.rels>&#65279;<?xml version="1.0" encoding="utf-8"?><Relationships xmlns="http://schemas.openxmlformats.org/package/2006/relationships"><Relationship Type="http://schemas.openxmlformats.org/officeDocument/2006/relationships/slideLayout" Target="/ppt/slideLayouts/slideLayout119.xml" Id="rId1" /></Relationships>
</file>

<file path=ppt/slides/_rels/slide115.xml.rels>&#65279;<?xml version="1.0" encoding="utf-8"?><Relationships xmlns="http://schemas.openxmlformats.org/package/2006/relationships"><Relationship Type="http://schemas.openxmlformats.org/officeDocument/2006/relationships/image" Target="/ppt/media/image158.jpeg" Id="rId3" /><Relationship Type="http://schemas.openxmlformats.org/officeDocument/2006/relationships/notesSlide" Target="/ppt/notesSlides/notesSlide85.xml" Id="rId2" /><Relationship Type="http://schemas.openxmlformats.org/officeDocument/2006/relationships/slideLayout" Target="/ppt/slideLayouts/slideLayout126.xml" Id="rId1" /><Relationship Type="http://schemas.openxmlformats.org/officeDocument/2006/relationships/image" Target="/ppt/media/image169.jpeg" Id="rId4" /></Relationships>
</file>

<file path=ppt/slides/_rels/slide122.xml.rels>&#65279;<?xml version="1.0" encoding="utf-8"?><Relationships xmlns="http://schemas.openxmlformats.org/package/2006/relationships"><Relationship Type="http://schemas.openxmlformats.org/officeDocument/2006/relationships/image" Target="/ppt/media/image175.jpeg" Id="rId3" /><Relationship Type="http://schemas.openxmlformats.org/officeDocument/2006/relationships/notesSlide" Target="/ppt/notesSlides/notesSlide92.xml" Id="rId2" /><Relationship Type="http://schemas.openxmlformats.org/officeDocument/2006/relationships/slideLayout" Target="/ppt/slideLayouts/slideLayout133.xml" Id="rId1" /></Relationships>
</file>

<file path=ppt/slides/_rels/slide16.xml.rels>&#65279;<?xml version="1.0" encoding="utf-8"?><Relationships xmlns="http://schemas.openxmlformats.org/package/2006/relationships"><Relationship Type="http://schemas.openxmlformats.org/officeDocument/2006/relationships/image" Target="/ppt/media/image110.jpeg" Id="rId2" /><Relationship Type="http://schemas.openxmlformats.org/officeDocument/2006/relationships/slideLayout" Target="/ppt/slideLayouts/slideLayout18.xml" Id="rId1" /></Relationships>
</file>

<file path=ppt/slides/_rels/slide23.xml.rels>&#65279;<?xml version="1.0" encoding="utf-8"?><Relationships xmlns="http://schemas.openxmlformats.org/package/2006/relationships"><Relationship Type="http://schemas.openxmlformats.org/officeDocument/2006/relationships/image" Target="/ppt/media/image26.jpeg" Id="rId3" /><Relationship Type="http://schemas.openxmlformats.org/officeDocument/2006/relationships/notesSlide" Target="/ppt/notesSlides/notesSlide13.xml" Id="rId2" /><Relationship Type="http://schemas.openxmlformats.org/officeDocument/2006/relationships/slideLayout" Target="/ppt/slideLayouts/slideLayout27.xml" Id="rId1" /><Relationship Type="http://schemas.openxmlformats.org/officeDocument/2006/relationships/image" Target="/ppt/media/image37.jpeg" Id="rId4" /></Relationships>
</file>

<file path=ppt/slides/_rels/slide311.xml.rels>&#65279;<?xml version="1.0" encoding="utf-8"?><Relationships xmlns="http://schemas.openxmlformats.org/package/2006/relationships"><Relationship Type="http://schemas.openxmlformats.org/officeDocument/2006/relationships/image" Target="/ppt/media/image416.jpeg" Id="rId3" /><Relationship Type="http://schemas.openxmlformats.org/officeDocument/2006/relationships/notesSlide" Target="/ppt/notesSlides/notesSlide28.xml" Id="rId2" /><Relationship Type="http://schemas.openxmlformats.org/officeDocument/2006/relationships/slideLayout" Target="/ppt/slideLayouts/slideLayout34.xml" Id="rId1" /><Relationship Type="http://schemas.openxmlformats.org/officeDocument/2006/relationships/image" Target="/ppt/media/image517.jpeg" Id="rId4" /></Relationships>
</file>

<file path=ppt/slides/_rels/slide49.xml.rels>&#65279;<?xml version="1.0" encoding="utf-8"?><Relationships xmlns="http://schemas.openxmlformats.org/package/2006/relationships"><Relationship Type="http://schemas.openxmlformats.org/officeDocument/2006/relationships/image" Target="/ppt/media/image615.jpeg" Id="rId3" /><Relationship Type="http://schemas.openxmlformats.org/officeDocument/2006/relationships/notesSlide" Target="/ppt/notesSlides/notesSlide37.xml" Id="rId2" /><Relationship Type="http://schemas.openxmlformats.org/officeDocument/2006/relationships/slideLayout" Target="/ppt/slideLayouts/slideLayout412.xml" Id="rId1" /></Relationships>
</file>

<file path=ppt/slides/_rels/slide57.xml.rels>&#65279;<?xml version="1.0" encoding="utf-8"?><Relationships xmlns="http://schemas.openxmlformats.org/package/2006/relationships"><Relationship Type="http://schemas.openxmlformats.org/officeDocument/2006/relationships/image" Target="/ppt/media/image711.jpeg" Id="rId3" /><Relationship Type="http://schemas.openxmlformats.org/officeDocument/2006/relationships/notesSlide" Target="/ppt/notesSlides/notesSlide46.xml" Id="rId2" /><Relationship Type="http://schemas.openxmlformats.org/officeDocument/2006/relationships/slideLayout" Target="/ppt/slideLayouts/slideLayout510.xml" Id="rId1" /><Relationship Type="http://schemas.openxmlformats.org/officeDocument/2006/relationships/image" Target="/ppt/media/image1012.jpeg" Id="rId6" /><Relationship Type="http://schemas.openxmlformats.org/officeDocument/2006/relationships/image" Target="/ppt/media/image913.jpeg" Id="rId5" /><Relationship Type="http://schemas.openxmlformats.org/officeDocument/2006/relationships/image" Target="/ppt/media/image814.jpeg" Id="rId4" /></Relationships>
</file>

<file path=ppt/slides/_rels/slide64.xml.rels>&#65279;<?xml version="1.0" encoding="utf-8"?><Relationships xmlns="http://schemas.openxmlformats.org/package/2006/relationships"><Relationship Type="http://schemas.openxmlformats.org/officeDocument/2006/relationships/notesSlide" Target="/ppt/notesSlides/notesSlide54.xml" Id="rId2" /><Relationship Type="http://schemas.openxmlformats.org/officeDocument/2006/relationships/slideLayout" Target="/ppt/slideLayouts/slideLayout82.xml" Id="rId1" /></Relationships>
</file>

<file path=ppt/slides/_rels/slide71.xml.rels>&#65279;<?xml version="1.0" encoding="utf-8"?><Relationships xmlns="http://schemas.openxmlformats.org/package/2006/relationships"><Relationship Type="http://schemas.openxmlformats.org/officeDocument/2006/relationships/image" Target="/ppt/media/image11.jpeg" Id="rId3" /><Relationship Type="http://schemas.openxmlformats.org/officeDocument/2006/relationships/notesSlide" Target="/ppt/notesSlides/notesSlide61.xml" Id="rId2" /><Relationship Type="http://schemas.openxmlformats.org/officeDocument/2006/relationships/slideLayout" Target="/ppt/slideLayouts/slideLayout61.xml" Id="rId1" /><Relationship Type="http://schemas.openxmlformats.org/officeDocument/2006/relationships/image" Target="/ppt/media/image142.jpeg" Id="rId6" /><Relationship Type="http://schemas.openxmlformats.org/officeDocument/2006/relationships/image" Target="/ppt/media/image133.jpeg" Id="rId5" /><Relationship Type="http://schemas.openxmlformats.org/officeDocument/2006/relationships/image" Target="/ppt/media/image124.jpeg" Id="rId4" /></Relationships>
</file>

<file path=ppt/slides/_rels/slide812.xml.rels>&#65279;<?xml version="1.0" encoding="utf-8"?><Relationships xmlns="http://schemas.openxmlformats.org/package/2006/relationships"><Relationship Type="http://schemas.openxmlformats.org/officeDocument/2006/relationships/diagramData" Target="/ppt/diagrams/data11.xml" Id="rId3" /><Relationship Type="http://schemas.microsoft.com/office/2007/relationships/diagramDrawing" Target="/ppt/diagrams/drawing1.xml" Id="rId7" /><Relationship Type="http://schemas.openxmlformats.org/officeDocument/2006/relationships/notesSlide" Target="/ppt/notesSlides/notesSlide79.xml" Id="rId2" /><Relationship Type="http://schemas.openxmlformats.org/officeDocument/2006/relationships/slideLayout" Target="/ppt/slideLayouts/slideLayout913.xml" Id="rId1" /><Relationship Type="http://schemas.openxmlformats.org/officeDocument/2006/relationships/diagramColors" Target="/ppt/diagrams/colors11.xml" Id="rId6" /><Relationship Type="http://schemas.openxmlformats.org/officeDocument/2006/relationships/diagramQuickStyle" Target="/ppt/diagrams/quickStyle11.xml" Id="rId5" /><Relationship Type="http://schemas.openxmlformats.org/officeDocument/2006/relationships/diagramLayout" Target="/ppt/diagrams/layout11.xml" Id="rId4" /></Relationships>
</file>

<file path=ppt/slides/_rels/slide910.xml.rels>&#65279;<?xml version="1.0" encoding="utf-8"?><Relationships xmlns="http://schemas.openxmlformats.org/package/2006/relationships"><Relationship Type="http://schemas.openxmlformats.org/officeDocument/2006/relationships/slideLayout" Target="/ppt/slideLayouts/slideLayout1011.xml" Id="rId1" /></Relationships>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287DF-4315-40FA-A995-551B908F3F8F}"/>
              </a:ext>
            </a:extLst>
          </p:cNvPr>
          <p:cNvSpPr>
            <a:spLocks noGrp="1"/>
          </p:cNvSpPr>
          <p:nvPr>
            <p:ph type="title"/>
          </p:nvPr>
        </p:nvSpPr>
        <p:spPr>
          <a:xfrm>
            <a:off x="1301828" y="1109662"/>
            <a:ext cx="9588343" cy="615316"/>
          </a:xfrm>
        </p:spPr>
        <p:txBody>
          <a:bodyPr/>
          <a:lstStyle/>
          <a:p>
            <a:r>
              <a:rPr lang="en-US" dirty="0"/>
              <a:t>Three content</a:t>
            </a:r>
          </a:p>
        </p:txBody>
      </p:sp>
      <p:sp>
        <p:nvSpPr>
          <p:cNvPr id="10" name="Footer Placeholder 4">
            <a:extLst>
              <a:ext uri="{FF2B5EF4-FFF2-40B4-BE49-F238E27FC236}">
                <a16:creationId xmlns:a16="http://schemas.microsoft.com/office/drawing/2014/main" id="{FF3D9F97-B40E-40A5-B730-50DE2FB0ED7D}"/>
              </a:ext>
            </a:extLst>
          </p:cNvPr>
          <p:cNvSpPr>
            <a:spLocks noGrp="1"/>
          </p:cNvSpPr>
          <p:nvPr>
            <p:ph type="ftr" sz="quarter" idx="11"/>
          </p:nvPr>
        </p:nvSpPr>
        <p:spPr>
          <a:xfrm rot="5400000">
            <a:off x="-1708136" y="3223750"/>
            <a:ext cx="4114800" cy="410501"/>
          </a:xfrm>
        </p:spPr>
        <p:txBody>
          <a:bodyPr/>
          <a:lstStyle/>
          <a:p>
            <a:r>
              <a:rPr lang="en-US" dirty="0"/>
              <a:t>Sample Footer Text</a:t>
            </a:r>
          </a:p>
        </p:txBody>
      </p:sp>
      <p:sp>
        <p:nvSpPr>
          <p:cNvPr id="5" name="Text Placeholder 4">
            <a:extLst>
              <a:ext uri="{FF2B5EF4-FFF2-40B4-BE49-F238E27FC236}">
                <a16:creationId xmlns:a16="http://schemas.microsoft.com/office/drawing/2014/main" id="{801DB700-13AC-4E05-88A8-E467E6DFF776}"/>
              </a:ext>
            </a:extLst>
          </p:cNvPr>
          <p:cNvSpPr>
            <a:spLocks noGrp="1"/>
          </p:cNvSpPr>
          <p:nvPr>
            <p:ph type="body" sz="quarter" idx="14"/>
          </p:nvPr>
        </p:nvSpPr>
        <p:spPr>
          <a:xfrm>
            <a:off x="1301829" y="2353490"/>
            <a:ext cx="2888156" cy="683565"/>
          </a:xfrm>
        </p:spPr>
        <p:txBody>
          <a:bodyPr/>
          <a:lstStyle/>
          <a:p>
            <a:r>
              <a:rPr lang="en-US" dirty="0"/>
              <a:t>Subtitle</a:t>
            </a:r>
          </a:p>
        </p:txBody>
      </p:sp>
      <p:sp>
        <p:nvSpPr>
          <p:cNvPr id="6" name="Content Placeholder 5">
            <a:extLst>
              <a:ext uri="{FF2B5EF4-FFF2-40B4-BE49-F238E27FC236}">
                <a16:creationId xmlns:a16="http://schemas.microsoft.com/office/drawing/2014/main" id="{2A8A21CF-DFF9-4832-A006-34D8E38A1A2C}"/>
              </a:ext>
            </a:extLst>
          </p:cNvPr>
          <p:cNvSpPr>
            <a:spLocks noGrp="1"/>
          </p:cNvSpPr>
          <p:nvPr>
            <p:ph sz="quarter" idx="13"/>
          </p:nvPr>
        </p:nvSpPr>
        <p:spPr>
          <a:xfrm>
            <a:off x="1301829" y="3152910"/>
            <a:ext cx="2888155" cy="2607811"/>
          </a:xfrm>
        </p:spPr>
        <p:txBody>
          <a:bodyPr>
            <a:normAutofit/>
          </a:bodyPr>
          <a:lstStyle/>
          <a:p>
            <a:r>
              <a:rPr lang="en-US" dirty="0"/>
              <a:t>Open the Design Ideas pane for instant slide makeovers. ​</a:t>
            </a:r>
          </a:p>
          <a:p>
            <a:r>
              <a:rPr lang="en-US" dirty="0"/>
              <a:t>When we have design ideas, we’ll show them to you right there. </a:t>
            </a:r>
          </a:p>
        </p:txBody>
      </p:sp>
      <p:sp>
        <p:nvSpPr>
          <p:cNvPr id="3" name="Text Placeholder 2">
            <a:extLst>
              <a:ext uri="{FF2B5EF4-FFF2-40B4-BE49-F238E27FC236}">
                <a16:creationId xmlns:a16="http://schemas.microsoft.com/office/drawing/2014/main" id="{02DEFB46-0E36-4860-A540-60792F2FB250}"/>
              </a:ext>
            </a:extLst>
          </p:cNvPr>
          <p:cNvSpPr>
            <a:spLocks noGrp="1"/>
          </p:cNvSpPr>
          <p:nvPr>
            <p:ph type="body" sz="quarter" idx="3"/>
          </p:nvPr>
        </p:nvSpPr>
        <p:spPr>
          <a:xfrm>
            <a:off x="4651922" y="2351313"/>
            <a:ext cx="2888156" cy="683565"/>
          </a:xfrm>
        </p:spPr>
        <p:txBody>
          <a:bodyPr/>
          <a:lstStyle/>
          <a:p>
            <a:r>
              <a:rPr lang="en-US" dirty="0"/>
              <a:t>Subtitle</a:t>
            </a:r>
          </a:p>
        </p:txBody>
      </p:sp>
      <p:sp>
        <p:nvSpPr>
          <p:cNvPr id="4" name="Content Placeholder 3">
            <a:extLst>
              <a:ext uri="{FF2B5EF4-FFF2-40B4-BE49-F238E27FC236}">
                <a16:creationId xmlns:a16="http://schemas.microsoft.com/office/drawing/2014/main" id="{CD730A5B-ED61-4655-B54E-98CE2B343EEF}"/>
              </a:ext>
            </a:extLst>
          </p:cNvPr>
          <p:cNvSpPr>
            <a:spLocks noGrp="1"/>
          </p:cNvSpPr>
          <p:nvPr>
            <p:ph sz="quarter" idx="4"/>
          </p:nvPr>
        </p:nvSpPr>
        <p:spPr>
          <a:xfrm>
            <a:off x="4651923" y="3150733"/>
            <a:ext cx="2888155" cy="2607811"/>
          </a:xfrm>
        </p:spPr>
        <p:txBody>
          <a:bodyPr>
            <a:normAutofit/>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9" name="Text Placeholder 8">
            <a:extLst>
              <a:ext uri="{FF2B5EF4-FFF2-40B4-BE49-F238E27FC236}">
                <a16:creationId xmlns:a16="http://schemas.microsoft.com/office/drawing/2014/main" id="{B5A6A874-626C-496C-B963-931DE21C7BCA}"/>
              </a:ext>
            </a:extLst>
          </p:cNvPr>
          <p:cNvSpPr>
            <a:spLocks noGrp="1"/>
          </p:cNvSpPr>
          <p:nvPr>
            <p:ph type="body" sz="quarter" idx="16"/>
          </p:nvPr>
        </p:nvSpPr>
        <p:spPr>
          <a:xfrm>
            <a:off x="8002016" y="2351313"/>
            <a:ext cx="2888156" cy="683565"/>
          </a:xfrm>
        </p:spPr>
        <p:txBody>
          <a:bodyPr/>
          <a:lstStyle/>
          <a:p>
            <a:r>
              <a:rPr lang="en-US" dirty="0"/>
              <a:t>Subtitle</a:t>
            </a:r>
          </a:p>
        </p:txBody>
      </p:sp>
      <p:sp>
        <p:nvSpPr>
          <p:cNvPr id="7" name="Content Placeholder 6">
            <a:extLst>
              <a:ext uri="{FF2B5EF4-FFF2-40B4-BE49-F238E27FC236}">
                <a16:creationId xmlns:a16="http://schemas.microsoft.com/office/drawing/2014/main" id="{664C4B75-FD72-4BEB-98DD-5EF90DF6A9F1}"/>
              </a:ext>
            </a:extLst>
          </p:cNvPr>
          <p:cNvSpPr>
            <a:spLocks noGrp="1"/>
          </p:cNvSpPr>
          <p:nvPr>
            <p:ph sz="quarter" idx="15"/>
          </p:nvPr>
        </p:nvSpPr>
        <p:spPr>
          <a:xfrm>
            <a:off x="8002017" y="3150733"/>
            <a:ext cx="2888155" cy="2607811"/>
          </a:xfrm>
        </p:spPr>
        <p:txBody>
          <a:bodyPr>
            <a:normAutofit/>
          </a:bodyPr>
          <a:lstStyle/>
          <a:p>
            <a:r>
              <a:rPr lang="en-US" dirty="0"/>
              <a:t>This PowerPoint theme uses its own unique set of colors, fonts, and effects to create the overall look and feel of these slides. ​</a:t>
            </a:r>
          </a:p>
          <a:p>
            <a:r>
              <a:rPr lang="en-US" dirty="0"/>
              <a:t>PowerPoint has tons of themes to give your presentation just the right personality. </a:t>
            </a:r>
          </a:p>
          <a:p>
            <a:endParaRPr lang="en-US" dirty="0"/>
          </a:p>
        </p:txBody>
      </p:sp>
      <p:sp>
        <p:nvSpPr>
          <p:cNvPr id="12" name="Slide Number Placeholder 5">
            <a:extLst>
              <a:ext uri="{FF2B5EF4-FFF2-40B4-BE49-F238E27FC236}">
                <a16:creationId xmlns:a16="http://schemas.microsoft.com/office/drawing/2014/main" id="{E074DF6D-92C5-4A51-99C3-3A77F1AE6935}"/>
              </a:ext>
            </a:extLst>
          </p:cNvPr>
          <p:cNvSpPr>
            <a:spLocks noGrp="1"/>
          </p:cNvSpPr>
          <p:nvPr>
            <p:ph type="sldNum" sz="quarter" idx="12"/>
          </p:nvPr>
        </p:nvSpPr>
        <p:spPr>
          <a:xfrm>
            <a:off x="11116340" y="6356350"/>
            <a:ext cx="871868" cy="365125"/>
          </a:xfrm>
        </p:spPr>
        <p:txBody>
          <a:bodyPr/>
          <a:lstStyle/>
          <a:p>
            <a:fld id="{54B97B59-3B2F-4E46-A216-C2A7D249F47E}" type="slidenum">
              <a:rPr lang="en-US" smtClean="0"/>
              <a:pPr/>
              <a:t>10</a:t>
            </a:fld>
            <a:endParaRPr lang="en-US" dirty="0"/>
          </a:p>
        </p:txBody>
      </p:sp>
    </p:spTree>
    <p:extLst>
      <p:ext uri="{BB962C8B-B14F-4D97-AF65-F5344CB8AC3E}">
        <p14:creationId xmlns:p14="http://schemas.microsoft.com/office/powerpoint/2010/main" val="389233556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35">
            <a:extLst>
              <a:ext uri="{FF2B5EF4-FFF2-40B4-BE49-F238E27FC236}">
                <a16:creationId xmlns:a16="http://schemas.microsoft.com/office/drawing/2014/main" id="{F311589D-80A2-49DE-B70B-25A1F203BA29}"/>
              </a:ext>
            </a:extLst>
          </p:cNvPr>
          <p:cNvSpPr>
            <a:spLocks noGrp="1"/>
          </p:cNvSpPr>
          <p:nvPr>
            <p:ph type="title"/>
          </p:nvPr>
        </p:nvSpPr>
        <p:spPr>
          <a:xfrm>
            <a:off x="1317170" y="974829"/>
            <a:ext cx="5600700" cy="919286"/>
          </a:xfrm>
        </p:spPr>
        <p:txBody>
          <a:bodyPr/>
          <a:lstStyle/>
          <a:p>
            <a:r>
              <a:rPr lang="en-US" dirty="0"/>
              <a:t>SUMMARY</a:t>
            </a:r>
          </a:p>
        </p:txBody>
      </p:sp>
      <p:sp>
        <p:nvSpPr>
          <p:cNvPr id="12" name="Footer Placeholder 11">
            <a:extLst>
              <a:ext uri="{FF2B5EF4-FFF2-40B4-BE49-F238E27FC236}">
                <a16:creationId xmlns:a16="http://schemas.microsoft.com/office/drawing/2014/main" id="{FA9B02E6-5D98-4A8D-AE3E-1D9A5779F9D2}"/>
              </a:ext>
            </a:extLst>
          </p:cNvPr>
          <p:cNvSpPr>
            <a:spLocks noGrp="1"/>
          </p:cNvSpPr>
          <p:nvPr>
            <p:ph type="ftr" sz="quarter" idx="11"/>
          </p:nvPr>
        </p:nvSpPr>
        <p:spPr>
          <a:xfrm rot="5400000">
            <a:off x="-1708136" y="3223750"/>
            <a:ext cx="4114800" cy="410501"/>
          </a:xfrm>
        </p:spPr>
        <p:txBody>
          <a:bodyPr/>
          <a:lstStyle/>
          <a:p>
            <a:r>
              <a:rPr lang="en-US" dirty="0"/>
              <a:t>Sample Footer Text</a:t>
            </a:r>
          </a:p>
        </p:txBody>
      </p:sp>
      <p:sp>
        <p:nvSpPr>
          <p:cNvPr id="3" name="Text Placeholder 2">
            <a:extLst>
              <a:ext uri="{FF2B5EF4-FFF2-40B4-BE49-F238E27FC236}">
                <a16:creationId xmlns:a16="http://schemas.microsoft.com/office/drawing/2014/main" id="{A87859F0-75FD-4814-B407-4CD21623F404}"/>
              </a:ext>
            </a:extLst>
          </p:cNvPr>
          <p:cNvSpPr>
            <a:spLocks noGrp="1"/>
          </p:cNvSpPr>
          <p:nvPr>
            <p:ph type="body" sz="quarter" idx="16"/>
          </p:nvPr>
        </p:nvSpPr>
        <p:spPr>
          <a:xfrm>
            <a:off x="1309853" y="2135939"/>
            <a:ext cx="5600700" cy="3747232"/>
          </a:xfrm>
        </p:spPr>
        <p:txBody>
          <a:bodyPr/>
          <a:lstStyle/>
          <a:p>
            <a:r>
              <a:rPr lang="en-US" dirty="0"/>
              <a:t>With PowerPoint, you can create presentations and share your work with others, wherever they are. Type the text you want here to get started. </a:t>
            </a:r>
          </a:p>
          <a:p>
            <a:r>
              <a:rPr lang="en-US" dirty="0"/>
              <a:t>You can also add images, art, and videos on this template. Save to OneDrive and access your presentations from your computer, tablet, or phone. </a:t>
            </a:r>
          </a:p>
          <a:p>
            <a:endParaRPr lang="en-US" dirty="0"/>
          </a:p>
        </p:txBody>
      </p:sp>
      <p:pic>
        <p:nvPicPr>
          <p:cNvPr id="17" name="Picture Placeholder 16" descr="Woman Smiling at a table">
            <a:extLst>
              <a:ext uri="{FF2B5EF4-FFF2-40B4-BE49-F238E27FC236}">
                <a16:creationId xmlns:a16="http://schemas.microsoft.com/office/drawing/2014/main" id="{019E3AA5-B57F-4F2A-B0E0-7FC443F765C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8839200" y="685800"/>
            <a:ext cx="2667000" cy="2400300"/>
          </a:xfrm>
        </p:spPr>
      </p:pic>
      <p:pic>
        <p:nvPicPr>
          <p:cNvPr id="19" name="Picture Placeholder 18" descr="Packing food into boxes">
            <a:extLst>
              <a:ext uri="{FF2B5EF4-FFF2-40B4-BE49-F238E27FC236}">
                <a16:creationId xmlns:a16="http://schemas.microsoft.com/office/drawing/2014/main" id="{376137FC-0746-4C0E-887F-96182B70EB4C}"/>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8839200" y="3726638"/>
            <a:ext cx="2667000" cy="2445558"/>
          </a:xfrm>
        </p:spPr>
      </p:pic>
      <p:sp>
        <p:nvSpPr>
          <p:cNvPr id="13" name="Slide Number Placeholder 12">
            <a:extLst>
              <a:ext uri="{FF2B5EF4-FFF2-40B4-BE49-F238E27FC236}">
                <a16:creationId xmlns:a16="http://schemas.microsoft.com/office/drawing/2014/main" id="{387970EA-4EC5-4783-B609-7C461D13A9D8}"/>
              </a:ext>
            </a:extLst>
          </p:cNvPr>
          <p:cNvSpPr>
            <a:spLocks noGrp="1"/>
          </p:cNvSpPr>
          <p:nvPr>
            <p:ph type="sldNum" sz="quarter" idx="12"/>
          </p:nvPr>
        </p:nvSpPr>
        <p:spPr>
          <a:xfrm>
            <a:off x="11116340" y="6356350"/>
            <a:ext cx="871868" cy="365125"/>
          </a:xfrm>
        </p:spPr>
        <p:txBody>
          <a:bodyPr/>
          <a:lstStyle/>
          <a:p>
            <a:fld id="{6613E9FD-500B-4FA6-89C3-3A998652D3A8}" type="slidenum">
              <a:rPr lang="en-US" smtClean="0"/>
              <a:pPr/>
              <a:t>11</a:t>
            </a:fld>
            <a:endParaRPr lang="en-US" dirty="0"/>
          </a:p>
        </p:txBody>
      </p:sp>
    </p:spTree>
    <p:extLst>
      <p:ext uri="{BB962C8B-B14F-4D97-AF65-F5344CB8AC3E}">
        <p14:creationId xmlns:p14="http://schemas.microsoft.com/office/powerpoint/2010/main" val="196209686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AA1B78CF-69EF-488D-9E11-54555922BCA1}"/>
              </a:ext>
            </a:extLst>
          </p:cNvPr>
          <p:cNvSpPr>
            <a:spLocks noGrp="1"/>
          </p:cNvSpPr>
          <p:nvPr>
            <p:ph type="title"/>
          </p:nvPr>
        </p:nvSpPr>
        <p:spPr>
          <a:xfrm>
            <a:off x="7858124" y="1112837"/>
            <a:ext cx="3221037" cy="2011362"/>
          </a:xfrm>
        </p:spPr>
        <p:txBody>
          <a:bodyPr/>
          <a:lstStyle/>
          <a:p>
            <a:r>
              <a:rPr lang="en-US" dirty="0"/>
              <a:t>THANK </a:t>
            </a:r>
            <a:br>
              <a:rPr lang="en-US" dirty="0"/>
            </a:br>
            <a:r>
              <a:rPr lang="en-US" dirty="0"/>
              <a:t>YOU</a:t>
            </a:r>
          </a:p>
        </p:txBody>
      </p:sp>
      <p:sp>
        <p:nvSpPr>
          <p:cNvPr id="6" name="Footer Placeholder 5">
            <a:extLst>
              <a:ext uri="{FF2B5EF4-FFF2-40B4-BE49-F238E27FC236}">
                <a16:creationId xmlns:a16="http://schemas.microsoft.com/office/drawing/2014/main" id="{DB0508AA-4AE1-40FB-BD47-E744984D056D}"/>
              </a:ext>
            </a:extLst>
          </p:cNvPr>
          <p:cNvSpPr>
            <a:spLocks noGrp="1"/>
          </p:cNvSpPr>
          <p:nvPr>
            <p:ph type="ftr" sz="quarter" idx="11"/>
          </p:nvPr>
        </p:nvSpPr>
        <p:spPr>
          <a:xfrm rot="5400000">
            <a:off x="-1708136" y="3223750"/>
            <a:ext cx="4114800" cy="410501"/>
          </a:xfrm>
        </p:spPr>
        <p:txBody>
          <a:bodyPr/>
          <a:lstStyle/>
          <a:p>
            <a:r>
              <a:rPr lang="en-US" dirty="0"/>
              <a:t>Sample Footer Text</a:t>
            </a:r>
          </a:p>
        </p:txBody>
      </p:sp>
      <p:pic>
        <p:nvPicPr>
          <p:cNvPr id="16" name="Picture Placeholder 15" descr="People smiling while working in the kitchen">
            <a:extLst>
              <a:ext uri="{FF2B5EF4-FFF2-40B4-BE49-F238E27FC236}">
                <a16:creationId xmlns:a16="http://schemas.microsoft.com/office/drawing/2014/main" id="{DE14D6AA-9DC0-4CAB-92F3-92DC7B2CD1FF}"/>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6781800" cy="6858000"/>
          </a:xfrm>
        </p:spPr>
      </p:pic>
      <p:sp>
        <p:nvSpPr>
          <p:cNvPr id="3" name="Text Placeholder 2">
            <a:extLst>
              <a:ext uri="{FF2B5EF4-FFF2-40B4-BE49-F238E27FC236}">
                <a16:creationId xmlns:a16="http://schemas.microsoft.com/office/drawing/2014/main" id="{B0F8630A-9CF4-4ADC-9D44-A803993962BE}"/>
              </a:ext>
            </a:extLst>
          </p:cNvPr>
          <p:cNvSpPr>
            <a:spLocks noGrp="1"/>
          </p:cNvSpPr>
          <p:nvPr>
            <p:ph type="body" sz="quarter" idx="15"/>
          </p:nvPr>
        </p:nvSpPr>
        <p:spPr>
          <a:xfrm>
            <a:off x="7895432" y="3429000"/>
            <a:ext cx="3221037" cy="2316163"/>
          </a:xfrm>
        </p:spPr>
        <p:txBody>
          <a:bodyPr/>
          <a:lstStyle/>
          <a:p>
            <a:r>
              <a:rPr lang="en-US" dirty="0"/>
              <a:t>Presenter name</a:t>
            </a:r>
          </a:p>
          <a:p>
            <a:r>
              <a:rPr lang="en-US" dirty="0"/>
              <a:t>Email</a:t>
            </a:r>
          </a:p>
          <a:p>
            <a:r>
              <a:rPr lang="en-US" dirty="0"/>
              <a:t>Website</a:t>
            </a:r>
          </a:p>
        </p:txBody>
      </p:sp>
      <p:sp>
        <p:nvSpPr>
          <p:cNvPr id="7" name="Slide Number Placeholder 6">
            <a:extLst>
              <a:ext uri="{FF2B5EF4-FFF2-40B4-BE49-F238E27FC236}">
                <a16:creationId xmlns:a16="http://schemas.microsoft.com/office/drawing/2014/main" id="{14E6C7FC-07D2-40DD-88A9-1319ECB4D630}"/>
              </a:ext>
            </a:extLst>
          </p:cNvPr>
          <p:cNvSpPr>
            <a:spLocks noGrp="1"/>
          </p:cNvSpPr>
          <p:nvPr>
            <p:ph type="sldNum" sz="quarter" idx="12"/>
          </p:nvPr>
        </p:nvSpPr>
        <p:spPr>
          <a:xfrm>
            <a:off x="11116340" y="6356350"/>
            <a:ext cx="871868" cy="365125"/>
          </a:xfrm>
        </p:spPr>
        <p:txBody>
          <a:bodyPr/>
          <a:lstStyle/>
          <a:p>
            <a:fld id="{AB056D73-D4A0-4773-A7B6-51933967D365}" type="slidenum">
              <a:rPr lang="en-US" smtClean="0"/>
              <a:pPr/>
              <a:t>12</a:t>
            </a:fld>
            <a:endParaRPr lang="en-US" dirty="0"/>
          </a:p>
        </p:txBody>
      </p:sp>
    </p:spTree>
    <p:extLst>
      <p:ext uri="{BB962C8B-B14F-4D97-AF65-F5344CB8AC3E}">
        <p14:creationId xmlns:p14="http://schemas.microsoft.com/office/powerpoint/2010/main" val="3208884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Placeholder 19" descr="group of people looking over clipboards while packing boxes">
            <a:extLst>
              <a:ext uri="{FF2B5EF4-FFF2-40B4-BE49-F238E27FC236}">
                <a16:creationId xmlns:a16="http://schemas.microsoft.com/office/drawing/2014/main" id="{E6035419-2FB6-49A3-84EA-916B97615BDB}"/>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t="69" b="69"/>
          <a:stretch/>
        </p:blipFill>
        <p:spPr>
          <a:xfrm>
            <a:off x="680720" y="685799"/>
            <a:ext cx="10830560" cy="5486401"/>
          </a:xfrm>
        </p:spPr>
      </p:pic>
      <p:sp>
        <p:nvSpPr>
          <p:cNvPr id="8" name="Title 7">
            <a:extLst>
              <a:ext uri="{FF2B5EF4-FFF2-40B4-BE49-F238E27FC236}">
                <a16:creationId xmlns:a16="http://schemas.microsoft.com/office/drawing/2014/main" id="{B859FB18-B421-43A7-A91C-76D12F25E84C}"/>
              </a:ext>
            </a:extLst>
          </p:cNvPr>
          <p:cNvSpPr>
            <a:spLocks noGrp="1"/>
          </p:cNvSpPr>
          <p:nvPr>
            <p:ph type="title"/>
          </p:nvPr>
        </p:nvSpPr>
        <p:spPr>
          <a:xfrm>
            <a:off x="680720" y="3813048"/>
            <a:ext cx="10830560" cy="2359152"/>
          </a:xfrm>
        </p:spPr>
        <p:txBody>
          <a:bodyPr/>
          <a:lstStyle/>
          <a:p>
            <a:r>
              <a:rPr lang="en-US" dirty="0"/>
              <a:t>Presentation Title</a:t>
            </a:r>
          </a:p>
        </p:txBody>
      </p:sp>
      <p:sp>
        <p:nvSpPr>
          <p:cNvPr id="2" name="Text Placeholder 1">
            <a:extLst>
              <a:ext uri="{FF2B5EF4-FFF2-40B4-BE49-F238E27FC236}">
                <a16:creationId xmlns:a16="http://schemas.microsoft.com/office/drawing/2014/main" id="{4AAEA8BC-D222-4C73-871D-A64D23C1F4B3}"/>
              </a:ext>
            </a:extLst>
          </p:cNvPr>
          <p:cNvSpPr>
            <a:spLocks noGrp="1"/>
          </p:cNvSpPr>
          <p:nvPr>
            <p:ph type="body" sz="quarter" idx="14"/>
          </p:nvPr>
        </p:nvSpPr>
        <p:spPr>
          <a:xfrm>
            <a:off x="1371598" y="5271713"/>
            <a:ext cx="9486902" cy="644994"/>
          </a:xfrm>
        </p:spPr>
        <p:txBody>
          <a:bodyPr/>
          <a:lstStyle/>
          <a:p>
            <a:r>
              <a:rPr lang="en-US" dirty="0"/>
              <a:t>Subtitle</a:t>
            </a:r>
          </a:p>
        </p:txBody>
      </p:sp>
    </p:spTree>
    <p:extLst>
      <p:ext uri="{BB962C8B-B14F-4D97-AF65-F5344CB8AC3E}">
        <p14:creationId xmlns:p14="http://schemas.microsoft.com/office/powerpoint/2010/main" val="18526515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36">
            <a:extLst>
              <a:ext uri="{FF2B5EF4-FFF2-40B4-BE49-F238E27FC236}">
                <a16:creationId xmlns:a16="http://schemas.microsoft.com/office/drawing/2014/main" id="{FDB4262B-1C09-42D6-A637-D364A3528B8B}"/>
              </a:ext>
            </a:extLst>
          </p:cNvPr>
          <p:cNvSpPr>
            <a:spLocks noGrp="1"/>
          </p:cNvSpPr>
          <p:nvPr>
            <p:ph type="title"/>
          </p:nvPr>
        </p:nvSpPr>
        <p:spPr>
          <a:xfrm>
            <a:off x="4640239" y="904683"/>
            <a:ext cx="3043238" cy="1128258"/>
          </a:xfrm>
        </p:spPr>
        <p:txBody>
          <a:bodyPr/>
          <a:lstStyle/>
          <a:p>
            <a:r>
              <a:rPr lang="en-US" dirty="0"/>
              <a:t>AGENDA</a:t>
            </a:r>
          </a:p>
        </p:txBody>
      </p:sp>
      <p:pic>
        <p:nvPicPr>
          <p:cNvPr id="19" name="Picture Placeholder 18" descr="People smiling while working in the kitchen">
            <a:extLst>
              <a:ext uri="{FF2B5EF4-FFF2-40B4-BE49-F238E27FC236}">
                <a16:creationId xmlns:a16="http://schemas.microsoft.com/office/drawing/2014/main" id="{0DC98E75-7D73-4119-99CF-7A26A2EDE2C7}"/>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3390900" cy="6858000"/>
          </a:xfrm>
        </p:spPr>
      </p:pic>
      <p:sp>
        <p:nvSpPr>
          <p:cNvPr id="11" name="Footer Placeholder 10">
            <a:extLst>
              <a:ext uri="{FF2B5EF4-FFF2-40B4-BE49-F238E27FC236}">
                <a16:creationId xmlns:a16="http://schemas.microsoft.com/office/drawing/2014/main" id="{BAC9F1A2-11D4-4B57-AB31-534E21CAEBDE}"/>
              </a:ext>
            </a:extLst>
          </p:cNvPr>
          <p:cNvSpPr>
            <a:spLocks noGrp="1"/>
          </p:cNvSpPr>
          <p:nvPr>
            <p:ph type="ftr" sz="quarter" idx="11"/>
          </p:nvPr>
        </p:nvSpPr>
        <p:spPr>
          <a:xfrm rot="5400000">
            <a:off x="-1708136" y="3223750"/>
            <a:ext cx="4114800" cy="410501"/>
          </a:xfrm>
        </p:spPr>
        <p:txBody>
          <a:bodyPr/>
          <a:lstStyle/>
          <a:p>
            <a:r>
              <a:rPr lang="en-US" dirty="0"/>
              <a:t>Sample Footer Text</a:t>
            </a:r>
          </a:p>
        </p:txBody>
      </p:sp>
      <p:sp>
        <p:nvSpPr>
          <p:cNvPr id="3" name="Text Placeholder 2">
            <a:extLst>
              <a:ext uri="{FF2B5EF4-FFF2-40B4-BE49-F238E27FC236}">
                <a16:creationId xmlns:a16="http://schemas.microsoft.com/office/drawing/2014/main" id="{5F43977A-6FCD-459E-92BB-8BD5B3EDAC89}"/>
              </a:ext>
            </a:extLst>
          </p:cNvPr>
          <p:cNvSpPr>
            <a:spLocks noGrp="1"/>
          </p:cNvSpPr>
          <p:nvPr>
            <p:ph type="body" sz="quarter" idx="16"/>
          </p:nvPr>
        </p:nvSpPr>
        <p:spPr>
          <a:xfrm>
            <a:off x="4640238" y="2290117"/>
            <a:ext cx="3043238" cy="3442290"/>
          </a:xfrm>
        </p:spPr>
        <p:txBody>
          <a:bodyPr/>
          <a:lstStyle/>
          <a:p>
            <a:r>
              <a:rPr lang="en-US" dirty="0"/>
              <a:t>Topic one</a:t>
            </a:r>
          </a:p>
          <a:p>
            <a:r>
              <a:rPr lang="en-US" dirty="0"/>
              <a:t>Topic two</a:t>
            </a:r>
          </a:p>
          <a:p>
            <a:r>
              <a:rPr lang="en-US" dirty="0"/>
              <a:t>Topic three</a:t>
            </a:r>
          </a:p>
          <a:p>
            <a:r>
              <a:rPr lang="en-US" dirty="0"/>
              <a:t>Topic four</a:t>
            </a:r>
          </a:p>
          <a:p>
            <a:r>
              <a:rPr lang="en-US" dirty="0"/>
              <a:t>Topic five</a:t>
            </a:r>
          </a:p>
        </p:txBody>
      </p:sp>
      <p:pic>
        <p:nvPicPr>
          <p:cNvPr id="23" name="Picture Placeholder 22" descr="Guys smiling in the kitchen">
            <a:extLst>
              <a:ext uri="{FF2B5EF4-FFF2-40B4-BE49-F238E27FC236}">
                <a16:creationId xmlns:a16="http://schemas.microsoft.com/office/drawing/2014/main" id="{C1CFD2F5-54E7-4BE8-8FD0-CC53C9AEAC2C}"/>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8801100" y="0"/>
            <a:ext cx="3390900" cy="6858000"/>
          </a:xfrm>
        </p:spPr>
      </p:pic>
      <p:sp>
        <p:nvSpPr>
          <p:cNvPr id="12" name="Slide Number Placeholder 11">
            <a:extLst>
              <a:ext uri="{FF2B5EF4-FFF2-40B4-BE49-F238E27FC236}">
                <a16:creationId xmlns:a16="http://schemas.microsoft.com/office/drawing/2014/main" id="{289AED2E-780E-464D-867D-1756DC800DA4}"/>
              </a:ext>
            </a:extLst>
          </p:cNvPr>
          <p:cNvSpPr>
            <a:spLocks noGrp="1"/>
          </p:cNvSpPr>
          <p:nvPr>
            <p:ph type="sldNum" sz="quarter" idx="12"/>
          </p:nvPr>
        </p:nvSpPr>
        <p:spPr>
          <a:xfrm>
            <a:off x="11116340" y="6356350"/>
            <a:ext cx="871868" cy="365125"/>
          </a:xfrm>
        </p:spPr>
        <p:txBody>
          <a:bodyPr/>
          <a:lstStyle/>
          <a:p>
            <a:fld id="{6613E9FD-500B-4FA6-89C3-3A998652D3A8}" type="slidenum">
              <a:rPr lang="en-US" smtClean="0"/>
              <a:pPr/>
              <a:t>2</a:t>
            </a:fld>
            <a:endParaRPr lang="en-US" dirty="0"/>
          </a:p>
        </p:txBody>
      </p:sp>
    </p:spTree>
    <p:extLst>
      <p:ext uri="{BB962C8B-B14F-4D97-AF65-F5344CB8AC3E}">
        <p14:creationId xmlns:p14="http://schemas.microsoft.com/office/powerpoint/2010/main" val="201039497"/>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B4FCBFEA-BFCB-45AF-8A78-0281FA23335C}"/>
              </a:ext>
            </a:extLst>
          </p:cNvPr>
          <p:cNvSpPr>
            <a:spLocks noGrp="1"/>
          </p:cNvSpPr>
          <p:nvPr>
            <p:ph type="title"/>
          </p:nvPr>
        </p:nvSpPr>
        <p:spPr>
          <a:xfrm>
            <a:off x="1274064" y="964889"/>
            <a:ext cx="5605272" cy="914400"/>
          </a:xfrm>
        </p:spPr>
        <p:txBody>
          <a:bodyPr/>
          <a:lstStyle/>
          <a:p>
            <a:r>
              <a:rPr lang="en-US" dirty="0"/>
              <a:t>INTRODUCTION</a:t>
            </a:r>
          </a:p>
        </p:txBody>
      </p:sp>
      <p:sp>
        <p:nvSpPr>
          <p:cNvPr id="39" name="Footer Placeholder 38">
            <a:extLst>
              <a:ext uri="{FF2B5EF4-FFF2-40B4-BE49-F238E27FC236}">
                <a16:creationId xmlns:a16="http://schemas.microsoft.com/office/drawing/2014/main" id="{B74A02EE-16BE-4B00-837D-DD00EFAE98D7}"/>
              </a:ext>
            </a:extLst>
          </p:cNvPr>
          <p:cNvSpPr>
            <a:spLocks noGrp="1"/>
          </p:cNvSpPr>
          <p:nvPr>
            <p:ph type="ftr" sz="quarter" idx="15"/>
          </p:nvPr>
        </p:nvSpPr>
        <p:spPr/>
        <p:txBody>
          <a:bodyPr/>
          <a:lstStyle/>
          <a:p>
            <a:r>
              <a:rPr lang="en-US" dirty="0"/>
              <a:t>Sample Footer Text</a:t>
            </a:r>
          </a:p>
        </p:txBody>
      </p:sp>
      <p:sp>
        <p:nvSpPr>
          <p:cNvPr id="3" name="Text Placeholder 2">
            <a:extLst>
              <a:ext uri="{FF2B5EF4-FFF2-40B4-BE49-F238E27FC236}">
                <a16:creationId xmlns:a16="http://schemas.microsoft.com/office/drawing/2014/main" id="{F2C97450-77CD-4E5B-8703-7AA0BC23ED1F}"/>
              </a:ext>
            </a:extLst>
          </p:cNvPr>
          <p:cNvSpPr>
            <a:spLocks noGrp="1"/>
          </p:cNvSpPr>
          <p:nvPr>
            <p:ph type="body" sz="quarter" idx="13"/>
          </p:nvPr>
        </p:nvSpPr>
        <p:spPr>
          <a:xfrm>
            <a:off x="1309853" y="2135829"/>
            <a:ext cx="5600700" cy="3642347"/>
          </a:xfrm>
        </p:spPr>
        <p:txBody>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pic>
        <p:nvPicPr>
          <p:cNvPr id="17" name="Picture Placeholder 16" descr="Woman Smiling">
            <a:extLst>
              <a:ext uri="{FF2B5EF4-FFF2-40B4-BE49-F238E27FC236}">
                <a16:creationId xmlns:a16="http://schemas.microsoft.com/office/drawing/2014/main" id="{46A4BCDE-7CC8-4957-9B87-CAA62EE09131}"/>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val="0"/>
              </a:ext>
            </a:extLst>
          </a:blip>
          <a:srcRect/>
          <a:stretch/>
        </p:blipFill>
        <p:spPr>
          <a:xfrm>
            <a:off x="8839200" y="685800"/>
            <a:ext cx="2667000" cy="2400300"/>
          </a:xfrm>
        </p:spPr>
      </p:pic>
      <p:pic>
        <p:nvPicPr>
          <p:cNvPr id="20" name="Picture Placeholder 19" descr="People smiling while working in the kitchen">
            <a:extLst>
              <a:ext uri="{FF2B5EF4-FFF2-40B4-BE49-F238E27FC236}">
                <a16:creationId xmlns:a16="http://schemas.microsoft.com/office/drawing/2014/main" id="{2B177F5B-7DFE-4FD1-A148-077391BBE74C}"/>
              </a:ext>
            </a:extLst>
          </p:cNvPr>
          <p:cNvPicPr>
            <a:picLocks noGrp="1" noChangeAspect="1"/>
          </p:cNvPicPr>
          <p:nvPr>
            <p:ph type="pic" sz="quarter" idx="11"/>
          </p:nvPr>
        </p:nvPicPr>
        <p:blipFill rotWithShape="1">
          <a:blip r:embed="rId4" cstate="screen">
            <a:extLst>
              <a:ext uri="{28A0092B-C50C-407E-A947-70E740481C1C}">
                <a14:useLocalDpi xmlns:a14="http://schemas.microsoft.com/office/drawing/2010/main" val="0"/>
              </a:ext>
            </a:extLst>
          </a:blip>
          <a:srcRect/>
          <a:stretch/>
        </p:blipFill>
        <p:spPr>
          <a:xfrm>
            <a:off x="8839200" y="3764738"/>
            <a:ext cx="2667000" cy="2404872"/>
          </a:xfrm>
        </p:spPr>
      </p:pic>
      <p:sp>
        <p:nvSpPr>
          <p:cNvPr id="40" name="Slide Number Placeholder 39">
            <a:extLst>
              <a:ext uri="{FF2B5EF4-FFF2-40B4-BE49-F238E27FC236}">
                <a16:creationId xmlns:a16="http://schemas.microsoft.com/office/drawing/2014/main" id="{18F8813C-0002-4C3C-B747-318975B8E458}"/>
              </a:ext>
            </a:extLst>
          </p:cNvPr>
          <p:cNvSpPr>
            <a:spLocks noGrp="1"/>
          </p:cNvSpPr>
          <p:nvPr>
            <p:ph type="sldNum" sz="quarter" idx="16"/>
          </p:nvPr>
        </p:nvSpPr>
        <p:spPr/>
        <p:txBody>
          <a:bodyPr/>
          <a:lstStyle/>
          <a:p>
            <a:fld id="{F8E28480-1C08-4458-AD97-0283E6FFD09D}" type="slidenum">
              <a:rPr lang="en-US" smtClean="0"/>
              <a:pPr/>
              <a:t>3</a:t>
            </a:fld>
            <a:endParaRPr lang="en-US" dirty="0"/>
          </a:p>
        </p:txBody>
      </p:sp>
    </p:spTree>
    <p:extLst>
      <p:ext uri="{BB962C8B-B14F-4D97-AF65-F5344CB8AC3E}">
        <p14:creationId xmlns:p14="http://schemas.microsoft.com/office/powerpoint/2010/main" val="41228367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Placeholder 19" descr="group of people looking over clipboards while packing boxes">
            <a:extLst>
              <a:ext uri="{FF2B5EF4-FFF2-40B4-BE49-F238E27FC236}">
                <a16:creationId xmlns:a16="http://schemas.microsoft.com/office/drawing/2014/main" id="{E032160B-78C1-426E-BF65-62501E408EBA}"/>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6858000"/>
          </a:xfrm>
        </p:spPr>
      </p:pic>
      <p:sp>
        <p:nvSpPr>
          <p:cNvPr id="7" name="Title 6">
            <a:extLst>
              <a:ext uri="{FF2B5EF4-FFF2-40B4-BE49-F238E27FC236}">
                <a16:creationId xmlns:a16="http://schemas.microsoft.com/office/drawing/2014/main" id="{A154ED37-D56C-4D45-820A-79419F5E970D}"/>
              </a:ext>
            </a:extLst>
          </p:cNvPr>
          <p:cNvSpPr>
            <a:spLocks noGrp="1"/>
          </p:cNvSpPr>
          <p:nvPr>
            <p:ph type="title"/>
          </p:nvPr>
        </p:nvSpPr>
        <p:spPr>
          <a:xfrm>
            <a:off x="7750629" y="2057400"/>
            <a:ext cx="2804191" cy="1775012"/>
          </a:xfrm>
        </p:spPr>
        <p:txBody>
          <a:bodyPr/>
          <a:lstStyle/>
          <a:p>
            <a:r>
              <a:rPr lang="en-US" dirty="0"/>
              <a:t>TOPIC </a:t>
            </a:r>
            <a:br>
              <a:rPr lang="en-US" dirty="0"/>
            </a:br>
            <a:r>
              <a:rPr lang="en-US" dirty="0"/>
              <a:t>ONE</a:t>
            </a:r>
          </a:p>
        </p:txBody>
      </p:sp>
      <p:sp>
        <p:nvSpPr>
          <p:cNvPr id="18" name="Text Placeholder 17">
            <a:extLst>
              <a:ext uri="{FF2B5EF4-FFF2-40B4-BE49-F238E27FC236}">
                <a16:creationId xmlns:a16="http://schemas.microsoft.com/office/drawing/2014/main" id="{7FAF1641-E549-4564-B607-F445A2D8B29E}"/>
              </a:ext>
            </a:extLst>
          </p:cNvPr>
          <p:cNvSpPr>
            <a:spLocks noGrp="1"/>
          </p:cNvSpPr>
          <p:nvPr>
            <p:ph type="body" sz="quarter" idx="14"/>
          </p:nvPr>
        </p:nvSpPr>
        <p:spPr>
          <a:xfrm>
            <a:off x="7831744" y="3986140"/>
            <a:ext cx="2663825" cy="976312"/>
          </a:xfrm>
        </p:spPr>
        <p:txBody>
          <a:bodyPr/>
          <a:lstStyle/>
          <a:p>
            <a:r>
              <a:rPr lang="en-US" dirty="0"/>
              <a:t>Subtitle</a:t>
            </a:r>
          </a:p>
        </p:txBody>
      </p:sp>
    </p:spTree>
    <p:extLst>
      <p:ext uri="{BB962C8B-B14F-4D97-AF65-F5344CB8AC3E}">
        <p14:creationId xmlns:p14="http://schemas.microsoft.com/office/powerpoint/2010/main" val="318369467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3C25A-D042-4987-97D9-F3BBAC4080B0}"/>
              </a:ext>
            </a:extLst>
          </p:cNvPr>
          <p:cNvSpPr>
            <a:spLocks noGrp="1"/>
          </p:cNvSpPr>
          <p:nvPr>
            <p:ph type="title"/>
          </p:nvPr>
        </p:nvSpPr>
        <p:spPr>
          <a:xfrm>
            <a:off x="1279525" y="1128712"/>
            <a:ext cx="9582507" cy="737575"/>
          </a:xfrm>
        </p:spPr>
        <p:txBody>
          <a:bodyPr/>
          <a:lstStyle/>
          <a:p>
            <a:r>
              <a:rPr lang="en-US" dirty="0"/>
              <a:t>team</a:t>
            </a:r>
          </a:p>
        </p:txBody>
      </p:sp>
      <p:sp>
        <p:nvSpPr>
          <p:cNvPr id="28" name="Footer Placeholder 27">
            <a:extLst>
              <a:ext uri="{FF2B5EF4-FFF2-40B4-BE49-F238E27FC236}">
                <a16:creationId xmlns:a16="http://schemas.microsoft.com/office/drawing/2014/main" id="{D563414A-DC43-4C73-A032-6F636BBF2033}"/>
              </a:ext>
            </a:extLst>
          </p:cNvPr>
          <p:cNvSpPr>
            <a:spLocks noGrp="1"/>
          </p:cNvSpPr>
          <p:nvPr>
            <p:ph type="ftr" sz="quarter" idx="22"/>
          </p:nvPr>
        </p:nvSpPr>
        <p:spPr/>
        <p:txBody>
          <a:bodyPr/>
          <a:lstStyle/>
          <a:p>
            <a:r>
              <a:rPr lang="en-US" dirty="0"/>
              <a:t>Sample Footer Text</a:t>
            </a:r>
          </a:p>
        </p:txBody>
      </p:sp>
      <p:pic>
        <p:nvPicPr>
          <p:cNvPr id="77" name="Picture Placeholder 76" descr="Team Member Lady Smiling">
            <a:extLst>
              <a:ext uri="{FF2B5EF4-FFF2-40B4-BE49-F238E27FC236}">
                <a16:creationId xmlns:a16="http://schemas.microsoft.com/office/drawing/2014/main" id="{A68BBC0A-2DD5-4D21-B391-0A80D8FE4879}"/>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val="0"/>
              </a:ext>
            </a:extLst>
          </a:blip>
          <a:srcRect/>
          <a:stretch/>
        </p:blipFill>
        <p:spPr>
          <a:xfrm>
            <a:off x="1279525" y="2155389"/>
            <a:ext cx="2003425" cy="2002536"/>
          </a:xfrm>
        </p:spPr>
      </p:pic>
      <p:sp>
        <p:nvSpPr>
          <p:cNvPr id="12" name="Text Placeholder 11">
            <a:extLst>
              <a:ext uri="{FF2B5EF4-FFF2-40B4-BE49-F238E27FC236}">
                <a16:creationId xmlns:a16="http://schemas.microsoft.com/office/drawing/2014/main" id="{5B0923E6-C7CD-4908-95C7-D82212F911A3}"/>
              </a:ext>
            </a:extLst>
          </p:cNvPr>
          <p:cNvSpPr>
            <a:spLocks noGrp="1"/>
          </p:cNvSpPr>
          <p:nvPr>
            <p:ph type="body" sz="quarter" idx="16"/>
          </p:nvPr>
        </p:nvSpPr>
        <p:spPr>
          <a:xfrm>
            <a:off x="1265795" y="4445636"/>
            <a:ext cx="2011363" cy="545126"/>
          </a:xfrm>
        </p:spPr>
        <p:txBody>
          <a:bodyPr/>
          <a:lstStyle/>
          <a:p>
            <a:r>
              <a:rPr lang="en-US" dirty="0"/>
              <a:t>Name</a:t>
            </a:r>
          </a:p>
        </p:txBody>
      </p:sp>
      <p:sp>
        <p:nvSpPr>
          <p:cNvPr id="14" name="Text Placeholder 13">
            <a:extLst>
              <a:ext uri="{FF2B5EF4-FFF2-40B4-BE49-F238E27FC236}">
                <a16:creationId xmlns:a16="http://schemas.microsoft.com/office/drawing/2014/main" id="{F81628C7-687F-4EB0-8DDF-B5F78105822B}"/>
              </a:ext>
            </a:extLst>
          </p:cNvPr>
          <p:cNvSpPr>
            <a:spLocks noGrp="1"/>
          </p:cNvSpPr>
          <p:nvPr>
            <p:ph type="body" sz="quarter" idx="17"/>
          </p:nvPr>
        </p:nvSpPr>
        <p:spPr>
          <a:xfrm>
            <a:off x="1258339" y="5030809"/>
            <a:ext cx="2011363" cy="545126"/>
          </a:xfrm>
        </p:spPr>
        <p:txBody>
          <a:bodyPr/>
          <a:lstStyle/>
          <a:p>
            <a:r>
              <a:rPr lang="en-US" dirty="0"/>
              <a:t>Title</a:t>
            </a:r>
          </a:p>
        </p:txBody>
      </p:sp>
      <p:pic>
        <p:nvPicPr>
          <p:cNvPr id="81" name="Picture Placeholder 80" descr="Team Member Man Smiling">
            <a:extLst>
              <a:ext uri="{FF2B5EF4-FFF2-40B4-BE49-F238E27FC236}">
                <a16:creationId xmlns:a16="http://schemas.microsoft.com/office/drawing/2014/main" id="{82B8DC5D-2899-4088-A1B0-886BA9CE2553}"/>
              </a:ext>
            </a:extLst>
          </p:cNvPr>
          <p:cNvPicPr>
            <a:picLocks noGrp="1" noChangeAspect="1"/>
          </p:cNvPicPr>
          <p:nvPr>
            <p:ph type="pic" sz="quarter" idx="11"/>
          </p:nvPr>
        </p:nvPicPr>
        <p:blipFill rotWithShape="1">
          <a:blip r:embed="rId4" cstate="screen">
            <a:extLst>
              <a:ext uri="{28A0092B-C50C-407E-A947-70E740481C1C}">
                <a14:useLocalDpi xmlns:a14="http://schemas.microsoft.com/office/drawing/2010/main" val="0"/>
              </a:ext>
            </a:extLst>
          </a:blip>
          <a:srcRect/>
          <a:stretch/>
        </p:blipFill>
        <p:spPr>
          <a:xfrm>
            <a:off x="3804132" y="2155389"/>
            <a:ext cx="2003425" cy="2002536"/>
          </a:xfrm>
        </p:spPr>
      </p:pic>
      <p:sp>
        <p:nvSpPr>
          <p:cNvPr id="3" name="Content Placeholder 2">
            <a:extLst>
              <a:ext uri="{FF2B5EF4-FFF2-40B4-BE49-F238E27FC236}">
                <a16:creationId xmlns:a16="http://schemas.microsoft.com/office/drawing/2014/main" id="{C0EBD98D-1D9A-4397-ABA0-43A5B5AF7DC1}"/>
              </a:ext>
            </a:extLst>
          </p:cNvPr>
          <p:cNvSpPr>
            <a:spLocks noGrp="1"/>
          </p:cNvSpPr>
          <p:nvPr>
            <p:ph type="body" sz="quarter" idx="14"/>
          </p:nvPr>
        </p:nvSpPr>
        <p:spPr>
          <a:xfrm>
            <a:off x="3803650" y="4446588"/>
            <a:ext cx="2011363" cy="545126"/>
          </a:xfrm>
        </p:spPr>
        <p:txBody>
          <a:bodyPr anchor="ctr">
            <a:normAutofit/>
          </a:bodyPr>
          <a:lstStyle/>
          <a:p>
            <a:r>
              <a:rPr lang="en-US" dirty="0"/>
              <a:t>Name</a:t>
            </a:r>
          </a:p>
        </p:txBody>
      </p:sp>
      <p:sp>
        <p:nvSpPr>
          <p:cNvPr id="10" name="Text Placeholder 9">
            <a:extLst>
              <a:ext uri="{FF2B5EF4-FFF2-40B4-BE49-F238E27FC236}">
                <a16:creationId xmlns:a16="http://schemas.microsoft.com/office/drawing/2014/main" id="{1E3E8865-FD00-4669-AAA3-6C0F63E63E51}"/>
              </a:ext>
            </a:extLst>
          </p:cNvPr>
          <p:cNvSpPr>
            <a:spLocks noGrp="1"/>
          </p:cNvSpPr>
          <p:nvPr>
            <p:ph type="body" sz="quarter" idx="15"/>
          </p:nvPr>
        </p:nvSpPr>
        <p:spPr>
          <a:xfrm>
            <a:off x="3796194" y="5031761"/>
            <a:ext cx="2011363" cy="545126"/>
          </a:xfrm>
        </p:spPr>
        <p:txBody>
          <a:bodyPr/>
          <a:lstStyle/>
          <a:p>
            <a:r>
              <a:rPr lang="en-US" dirty="0"/>
              <a:t>Title</a:t>
            </a:r>
          </a:p>
        </p:txBody>
      </p:sp>
      <p:pic>
        <p:nvPicPr>
          <p:cNvPr id="85" name="Picture Placeholder 84" descr="Team Member Man Smiling">
            <a:extLst>
              <a:ext uri="{FF2B5EF4-FFF2-40B4-BE49-F238E27FC236}">
                <a16:creationId xmlns:a16="http://schemas.microsoft.com/office/drawing/2014/main" id="{256ACE92-B59E-4C7D-A142-E3BEBCA58207}"/>
              </a:ext>
            </a:extLst>
          </p:cNvPr>
          <p:cNvPicPr>
            <a:picLocks noGrp="1" noChangeAspect="1"/>
          </p:cNvPicPr>
          <p:nvPr>
            <p:ph type="pic" sz="quarter" idx="12"/>
          </p:nvPr>
        </p:nvPicPr>
        <p:blipFill rotWithShape="1">
          <a:blip r:embed="rId5" cstate="screen">
            <a:extLst>
              <a:ext uri="{28A0092B-C50C-407E-A947-70E740481C1C}">
                <a14:useLocalDpi xmlns:a14="http://schemas.microsoft.com/office/drawing/2010/main" val="0"/>
              </a:ext>
            </a:extLst>
          </a:blip>
          <a:srcRect/>
          <a:stretch/>
        </p:blipFill>
        <p:spPr>
          <a:xfrm>
            <a:off x="6332269" y="2155389"/>
            <a:ext cx="2003425" cy="2002536"/>
          </a:xfrm>
        </p:spPr>
      </p:pic>
      <p:sp>
        <p:nvSpPr>
          <p:cNvPr id="16" name="Text Placeholder 15">
            <a:extLst>
              <a:ext uri="{FF2B5EF4-FFF2-40B4-BE49-F238E27FC236}">
                <a16:creationId xmlns:a16="http://schemas.microsoft.com/office/drawing/2014/main" id="{13CB3448-ACC1-4B05-AA89-D8228B1F784D}"/>
              </a:ext>
            </a:extLst>
          </p:cNvPr>
          <p:cNvSpPr>
            <a:spLocks noGrp="1"/>
          </p:cNvSpPr>
          <p:nvPr>
            <p:ph type="body" sz="quarter" idx="18"/>
          </p:nvPr>
        </p:nvSpPr>
        <p:spPr>
          <a:xfrm>
            <a:off x="6333721" y="4445636"/>
            <a:ext cx="2011363" cy="545126"/>
          </a:xfrm>
        </p:spPr>
        <p:txBody>
          <a:bodyPr/>
          <a:lstStyle/>
          <a:p>
            <a:r>
              <a:rPr lang="en-US" dirty="0"/>
              <a:t>Name</a:t>
            </a:r>
          </a:p>
        </p:txBody>
      </p:sp>
      <p:sp>
        <p:nvSpPr>
          <p:cNvPr id="17" name="Text Placeholder 16">
            <a:extLst>
              <a:ext uri="{FF2B5EF4-FFF2-40B4-BE49-F238E27FC236}">
                <a16:creationId xmlns:a16="http://schemas.microsoft.com/office/drawing/2014/main" id="{61D51E86-2062-45AC-9867-17E14F1FB213}"/>
              </a:ext>
            </a:extLst>
          </p:cNvPr>
          <p:cNvSpPr>
            <a:spLocks noGrp="1"/>
          </p:cNvSpPr>
          <p:nvPr>
            <p:ph type="body" sz="quarter" idx="19"/>
          </p:nvPr>
        </p:nvSpPr>
        <p:spPr>
          <a:xfrm>
            <a:off x="6326265" y="5030809"/>
            <a:ext cx="2011363" cy="545126"/>
          </a:xfrm>
        </p:spPr>
        <p:txBody>
          <a:bodyPr/>
          <a:lstStyle/>
          <a:p>
            <a:r>
              <a:rPr lang="en-US" dirty="0"/>
              <a:t>Title</a:t>
            </a:r>
          </a:p>
        </p:txBody>
      </p:sp>
      <p:pic>
        <p:nvPicPr>
          <p:cNvPr id="89" name="Picture Placeholder 88" descr="Team Member Lady Smiling">
            <a:extLst>
              <a:ext uri="{FF2B5EF4-FFF2-40B4-BE49-F238E27FC236}">
                <a16:creationId xmlns:a16="http://schemas.microsoft.com/office/drawing/2014/main" id="{48C85235-7923-4846-9268-B859956BA47B}"/>
              </a:ext>
            </a:extLst>
          </p:cNvPr>
          <p:cNvPicPr>
            <a:picLocks noGrp="1" noChangeAspect="1"/>
          </p:cNvPicPr>
          <p:nvPr>
            <p:ph type="pic" sz="quarter" idx="13"/>
          </p:nvPr>
        </p:nvPicPr>
        <p:blipFill rotWithShape="1">
          <a:blip r:embed="rId6" cstate="screen">
            <a:extLst>
              <a:ext uri="{28A0092B-C50C-407E-A947-70E740481C1C}">
                <a14:useLocalDpi xmlns:a14="http://schemas.microsoft.com/office/drawing/2010/main" val="0"/>
              </a:ext>
            </a:extLst>
          </a:blip>
          <a:srcRect/>
          <a:stretch/>
        </p:blipFill>
        <p:spPr>
          <a:xfrm>
            <a:off x="8858607" y="2155389"/>
            <a:ext cx="2003425" cy="2002536"/>
          </a:xfrm>
        </p:spPr>
      </p:pic>
      <p:sp>
        <p:nvSpPr>
          <p:cNvPr id="18" name="Text Placeholder 17">
            <a:extLst>
              <a:ext uri="{FF2B5EF4-FFF2-40B4-BE49-F238E27FC236}">
                <a16:creationId xmlns:a16="http://schemas.microsoft.com/office/drawing/2014/main" id="{C53651E4-E296-4B66-93C4-B1682316BC43}"/>
              </a:ext>
            </a:extLst>
          </p:cNvPr>
          <p:cNvSpPr>
            <a:spLocks noGrp="1"/>
          </p:cNvSpPr>
          <p:nvPr>
            <p:ph type="body" sz="quarter" idx="20"/>
          </p:nvPr>
        </p:nvSpPr>
        <p:spPr>
          <a:xfrm>
            <a:off x="8863792" y="4445636"/>
            <a:ext cx="2011363" cy="545126"/>
          </a:xfrm>
        </p:spPr>
        <p:txBody>
          <a:bodyPr/>
          <a:lstStyle/>
          <a:p>
            <a:r>
              <a:rPr lang="en-US" dirty="0"/>
              <a:t>Name</a:t>
            </a:r>
          </a:p>
        </p:txBody>
      </p:sp>
      <p:sp>
        <p:nvSpPr>
          <p:cNvPr id="19" name="Text Placeholder 18">
            <a:extLst>
              <a:ext uri="{FF2B5EF4-FFF2-40B4-BE49-F238E27FC236}">
                <a16:creationId xmlns:a16="http://schemas.microsoft.com/office/drawing/2014/main" id="{25F740A4-657D-49C2-9C66-6BC937634603}"/>
              </a:ext>
            </a:extLst>
          </p:cNvPr>
          <p:cNvSpPr>
            <a:spLocks noGrp="1"/>
          </p:cNvSpPr>
          <p:nvPr>
            <p:ph type="body" sz="quarter" idx="21"/>
          </p:nvPr>
        </p:nvSpPr>
        <p:spPr>
          <a:xfrm>
            <a:off x="8856336" y="5030809"/>
            <a:ext cx="2011363" cy="545126"/>
          </a:xfrm>
        </p:spPr>
        <p:txBody>
          <a:bodyPr/>
          <a:lstStyle/>
          <a:p>
            <a:r>
              <a:rPr lang="en-US" dirty="0"/>
              <a:t>Title</a:t>
            </a:r>
          </a:p>
        </p:txBody>
      </p:sp>
      <p:sp>
        <p:nvSpPr>
          <p:cNvPr id="21" name="Slide Number Placeholder 18">
            <a:extLst>
              <a:ext uri="{FF2B5EF4-FFF2-40B4-BE49-F238E27FC236}">
                <a16:creationId xmlns:a16="http://schemas.microsoft.com/office/drawing/2014/main" id="{12552C27-281E-473E-8CC4-8F42B6224148}"/>
              </a:ext>
            </a:extLst>
          </p:cNvPr>
          <p:cNvSpPr txBox="1">
            <a:spLocks/>
          </p:cNvSpPr>
          <p:nvPr/>
        </p:nvSpPr>
        <p:spPr>
          <a:xfrm>
            <a:off x="11116340" y="6356350"/>
            <a:ext cx="871868" cy="365125"/>
          </a:xfrm>
          <a:prstGeom prst="rect">
            <a:avLst/>
          </a:prstGeom>
        </p:spPr>
        <p:txBody>
          <a:bodyPr vert="horz" lIns="91440" tIns="45720" rIns="91440" bIns="45720" rtlCol="0" anchor="ctr">
            <a:normAutofit/>
          </a:bodyPr>
          <a:lst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fld id="{C6518F3C-CC40-4C0E-931C-53467D4C3266}" type="slidenum">
              <a:rPr lang="en-US" sz="900" spc="300">
                <a:solidFill>
                  <a:schemeClr val="tx2">
                    <a:lumMod val="75000"/>
                    <a:lumOff val="25000"/>
                  </a:schemeClr>
                </a:solidFill>
                <a:latin typeface="+mn-lt"/>
              </a:rPr>
              <a:pPr marL="0" indent="0" algn="r">
                <a:buNone/>
              </a:pPr>
              <a:t>5</a:t>
            </a:fld>
            <a:endParaRPr lang="en-US" sz="900" spc="300" dirty="0">
              <a:solidFill>
                <a:schemeClr val="tx2">
                  <a:lumMod val="75000"/>
                  <a:lumOff val="25000"/>
                </a:schemeClr>
              </a:solidFill>
              <a:latin typeface="+mn-lt"/>
            </a:endParaRPr>
          </a:p>
        </p:txBody>
      </p:sp>
      <p:sp>
        <p:nvSpPr>
          <p:cNvPr id="4" name="Slide Number Placeholder 3">
            <a:extLst>
              <a:ext uri="{FF2B5EF4-FFF2-40B4-BE49-F238E27FC236}">
                <a16:creationId xmlns:a16="http://schemas.microsoft.com/office/drawing/2014/main" id="{5F2D9B7E-0060-4E37-B12D-BAACA50A02E4}"/>
              </a:ext>
            </a:extLst>
          </p:cNvPr>
          <p:cNvSpPr>
            <a:spLocks noGrp="1"/>
          </p:cNvSpPr>
          <p:nvPr>
            <p:ph type="sldNum" sz="quarter" idx="4294967295"/>
          </p:nvPr>
        </p:nvSpPr>
        <p:spPr/>
        <p:txBody>
          <a:bodyPr/>
          <a:lstStyle/>
          <a:p>
            <a:pPr algn="ctr"/>
            <a:fld id="{54B97B59-3B2F-4E46-A216-C2A7D249F47E}" type="slidenum">
              <a:rPr lang="en-US" smtClean="0"/>
              <a:pPr algn="ctr"/>
              <a:t>5</a:t>
            </a:fld>
            <a:endParaRPr lang="en-US" dirty="0"/>
          </a:p>
        </p:txBody>
      </p:sp>
    </p:spTree>
    <p:extLst>
      <p:ext uri="{BB962C8B-B14F-4D97-AF65-F5344CB8AC3E}">
        <p14:creationId xmlns:p14="http://schemas.microsoft.com/office/powerpoint/2010/main" val="45025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70">
            <a:extLst>
              <a:ext uri="{FF2B5EF4-FFF2-40B4-BE49-F238E27FC236}">
                <a16:creationId xmlns:a16="http://schemas.microsoft.com/office/drawing/2014/main" id="{91710E43-E112-40D3-95B5-7E3C5D5AD8C7}"/>
              </a:ext>
            </a:extLst>
          </p:cNvPr>
          <p:cNvSpPr>
            <a:spLocks noGrp="1"/>
          </p:cNvSpPr>
          <p:nvPr>
            <p:ph type="title"/>
          </p:nvPr>
        </p:nvSpPr>
        <p:spPr>
          <a:xfrm>
            <a:off x="1371600" y="1129086"/>
            <a:ext cx="9486900" cy="725118"/>
          </a:xfrm>
        </p:spPr>
        <p:txBody>
          <a:bodyPr/>
          <a:lstStyle/>
          <a:p>
            <a:r>
              <a:rPr lang="en-US" dirty="0"/>
              <a:t>TABLE</a:t>
            </a:r>
          </a:p>
        </p:txBody>
      </p:sp>
      <p:sp>
        <p:nvSpPr>
          <p:cNvPr id="19" name="Footer Placeholder 18">
            <a:extLst>
              <a:ext uri="{FF2B5EF4-FFF2-40B4-BE49-F238E27FC236}">
                <a16:creationId xmlns:a16="http://schemas.microsoft.com/office/drawing/2014/main" id="{77C7938D-18D5-43AF-A86F-D9A1342AB7F3}"/>
              </a:ext>
            </a:extLst>
          </p:cNvPr>
          <p:cNvSpPr>
            <a:spLocks noGrp="1"/>
          </p:cNvSpPr>
          <p:nvPr>
            <p:ph type="ftr" sz="quarter" idx="11"/>
          </p:nvPr>
        </p:nvSpPr>
        <p:spPr>
          <a:xfrm rot="5400000">
            <a:off x="-1708136" y="3223750"/>
            <a:ext cx="4114800" cy="410501"/>
          </a:xfrm>
        </p:spPr>
        <p:txBody>
          <a:bodyPr/>
          <a:lstStyle/>
          <a:p>
            <a:r>
              <a:rPr lang="en-US" dirty="0"/>
              <a:t>Sample Footer Text</a:t>
            </a:r>
          </a:p>
        </p:txBody>
      </p:sp>
      <p:graphicFrame>
        <p:nvGraphicFramePr>
          <p:cNvPr id="16" name="Table 8">
            <a:extLst>
              <a:ext uri="{FF2B5EF4-FFF2-40B4-BE49-F238E27FC236}">
                <a16:creationId xmlns:a16="http://schemas.microsoft.com/office/drawing/2014/main" id="{3F62BAEE-02B1-40E8-81D9-B390EF42B8E8}"/>
              </a:ext>
            </a:extLst>
          </p:cNvPr>
          <p:cNvGraphicFramePr>
            <a:graphicFrameLocks noGrp="1"/>
          </p:cNvGraphicFramePr>
          <p:nvPr>
            <p:ph idx="1"/>
            <p:extLst>
              <p:ext uri="{D42A27DB-BD31-4B8C-83A1-F6EECF244321}">
                <p14:modId xmlns:p14="http://schemas.microsoft.com/office/powerpoint/2010/main" val="1263484061"/>
              </p:ext>
            </p:extLst>
          </p:nvPr>
        </p:nvGraphicFramePr>
        <p:xfrm>
          <a:off x="1341438" y="2259013"/>
          <a:ext cx="9486900" cy="3232150"/>
        </p:xfrm>
        <a:graphic>
          <a:graphicData uri="http://schemas.openxmlformats.org/drawingml/2006/table">
            <a:tbl>
              <a:tblPr firstRow="1">
                <a:tableStyleId>{5C22544A-7EE6-4342-B048-85BDC9FD1C3A}</a:tableStyleId>
              </a:tblPr>
              <a:tblGrid>
                <a:gridCol w="1897380">
                  <a:extLst>
                    <a:ext uri="{9D8B030D-6E8A-4147-A177-3AD203B41FA5}">
                      <a16:colId xmlns:a16="http://schemas.microsoft.com/office/drawing/2014/main" val="3545164744"/>
                    </a:ext>
                  </a:extLst>
                </a:gridCol>
                <a:gridCol w="1897380">
                  <a:extLst>
                    <a:ext uri="{9D8B030D-6E8A-4147-A177-3AD203B41FA5}">
                      <a16:colId xmlns:a16="http://schemas.microsoft.com/office/drawing/2014/main" val="1244530497"/>
                    </a:ext>
                  </a:extLst>
                </a:gridCol>
                <a:gridCol w="1897380">
                  <a:extLst>
                    <a:ext uri="{9D8B030D-6E8A-4147-A177-3AD203B41FA5}">
                      <a16:colId xmlns:a16="http://schemas.microsoft.com/office/drawing/2014/main" val="424509062"/>
                    </a:ext>
                  </a:extLst>
                </a:gridCol>
                <a:gridCol w="1897380">
                  <a:extLst>
                    <a:ext uri="{9D8B030D-6E8A-4147-A177-3AD203B41FA5}">
                      <a16:colId xmlns:a16="http://schemas.microsoft.com/office/drawing/2014/main" val="826133361"/>
                    </a:ext>
                  </a:extLst>
                </a:gridCol>
                <a:gridCol w="1897380">
                  <a:extLst>
                    <a:ext uri="{9D8B030D-6E8A-4147-A177-3AD203B41FA5}">
                      <a16:colId xmlns:a16="http://schemas.microsoft.com/office/drawing/2014/main" val="661900071"/>
                    </a:ext>
                  </a:extLst>
                </a:gridCol>
              </a:tblGrid>
              <a:tr h="646430">
                <a:tc>
                  <a:txBody>
                    <a:bodyPr/>
                    <a:lstStyle/>
                    <a:p>
                      <a:pPr algn="ctr"/>
                      <a:endParaRPr lang="en-US" dirty="0">
                        <a:latin typeface="+mj-lt"/>
                      </a:endParaRPr>
                    </a:p>
                  </a:txBody>
                  <a:tcPr anchor="ct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tc>
                  <a:txBody>
                    <a:bodyPr/>
                    <a:lstStyle/>
                    <a:p>
                      <a:pPr algn="ctr"/>
                      <a:r>
                        <a:rPr lang="en-US" sz="1400" dirty="0">
                          <a:latin typeface="+mj-lt"/>
                        </a:rPr>
                        <a:t>Category 1</a:t>
                      </a: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sz="1400" dirty="0">
                          <a:latin typeface="+mj-lt"/>
                        </a:rPr>
                        <a:t>Category 2</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sz="1400" dirty="0">
                          <a:latin typeface="+mj-lt"/>
                        </a:rPr>
                        <a:t>Category 3</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sz="1400" dirty="0">
                          <a:latin typeface="+mj-lt"/>
                        </a:rPr>
                        <a:t>Category 4</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2178839426"/>
                  </a:ext>
                </a:extLst>
              </a:tr>
              <a:tr h="646430">
                <a:tc>
                  <a:txBody>
                    <a:bodyPr/>
                    <a:lstStyle/>
                    <a:p>
                      <a:pPr algn="ctr"/>
                      <a:r>
                        <a:rPr lang="en-US" sz="1400" dirty="0">
                          <a:latin typeface="+mj-lt"/>
                        </a:rPr>
                        <a:t>Item 1</a:t>
                      </a:r>
                    </a:p>
                  </a:txBody>
                  <a:tcPr anchor="ctr">
                    <a:lnT w="38100" cmpd="sng">
                      <a:noFill/>
                    </a:lnT>
                  </a:tcPr>
                </a:tc>
                <a:tc>
                  <a:txBody>
                    <a:bodyPr/>
                    <a:lstStyle/>
                    <a:p>
                      <a:pPr algn="ctr"/>
                      <a:r>
                        <a:rPr lang="en-US" sz="1400" dirty="0">
                          <a:solidFill>
                            <a:schemeClr val="tx1"/>
                          </a:solidFill>
                          <a:latin typeface="+mj-lt"/>
                        </a:rPr>
                        <a:t>4.5</a:t>
                      </a:r>
                    </a:p>
                  </a:txBody>
                  <a:tcPr anchor="ctr">
                    <a:lnT w="38100" cmpd="sng">
                      <a:noFill/>
                    </a:lnT>
                  </a:tcPr>
                </a:tc>
                <a:tc>
                  <a:txBody>
                    <a:bodyPr/>
                    <a:lstStyle/>
                    <a:p>
                      <a:pPr algn="ctr"/>
                      <a:r>
                        <a:rPr lang="en-US" sz="1400" dirty="0">
                          <a:solidFill>
                            <a:schemeClr val="tx1"/>
                          </a:solidFill>
                          <a:latin typeface="+mj-lt"/>
                        </a:rPr>
                        <a:t>2.3</a:t>
                      </a:r>
                    </a:p>
                  </a:txBody>
                  <a:tcPr anchor="ctr">
                    <a:lnT w="38100" cmpd="sng">
                      <a:noFill/>
                    </a:lnT>
                  </a:tcPr>
                </a:tc>
                <a:tc>
                  <a:txBody>
                    <a:bodyPr/>
                    <a:lstStyle/>
                    <a:p>
                      <a:pPr algn="ctr"/>
                      <a:r>
                        <a:rPr lang="en-US" sz="1400" dirty="0">
                          <a:solidFill>
                            <a:schemeClr val="tx1"/>
                          </a:solidFill>
                          <a:latin typeface="+mj-lt"/>
                        </a:rPr>
                        <a:t>1.7</a:t>
                      </a:r>
                    </a:p>
                  </a:txBody>
                  <a:tcPr anchor="ctr">
                    <a:lnT w="38100" cmpd="sng">
                      <a:noFill/>
                    </a:lnT>
                  </a:tcPr>
                </a:tc>
                <a:tc>
                  <a:txBody>
                    <a:bodyPr/>
                    <a:lstStyle/>
                    <a:p>
                      <a:pPr algn="ctr"/>
                      <a:r>
                        <a:rPr lang="en-US" sz="1400" dirty="0">
                          <a:solidFill>
                            <a:schemeClr val="tx1"/>
                          </a:solidFill>
                          <a:latin typeface="+mj-lt"/>
                        </a:rPr>
                        <a:t>5</a:t>
                      </a:r>
                    </a:p>
                  </a:txBody>
                  <a:tcPr anchor="ctr">
                    <a:lnT w="38100" cmpd="sng">
                      <a:noFill/>
                    </a:lnT>
                  </a:tcPr>
                </a:tc>
                <a:extLst>
                  <a:ext uri="{0D108BD9-81ED-4DB2-BD59-A6C34878D82A}">
                    <a16:rowId xmlns:a16="http://schemas.microsoft.com/office/drawing/2014/main" val="2705226275"/>
                  </a:ext>
                </a:extLst>
              </a:tr>
              <a:tr h="646430">
                <a:tc>
                  <a:txBody>
                    <a:bodyPr/>
                    <a:lstStyle/>
                    <a:p>
                      <a:pPr algn="ctr"/>
                      <a:r>
                        <a:rPr lang="en-US" sz="1400" dirty="0">
                          <a:latin typeface="+mj-lt"/>
                        </a:rPr>
                        <a:t>Item 2</a:t>
                      </a:r>
                    </a:p>
                  </a:txBody>
                  <a:tcPr anchor="ctr"/>
                </a:tc>
                <a:tc>
                  <a:txBody>
                    <a:bodyPr/>
                    <a:lstStyle/>
                    <a:p>
                      <a:pPr algn="ctr"/>
                      <a:r>
                        <a:rPr lang="en-US" sz="1400" dirty="0">
                          <a:solidFill>
                            <a:schemeClr val="tx1"/>
                          </a:solidFill>
                          <a:latin typeface="+mj-lt"/>
                        </a:rPr>
                        <a:t>3.2</a:t>
                      </a:r>
                    </a:p>
                  </a:txBody>
                  <a:tcPr anchor="ctr"/>
                </a:tc>
                <a:tc>
                  <a:txBody>
                    <a:bodyPr/>
                    <a:lstStyle/>
                    <a:p>
                      <a:pPr algn="ctr"/>
                      <a:r>
                        <a:rPr lang="en-US" sz="1400" dirty="0">
                          <a:solidFill>
                            <a:schemeClr val="tx1"/>
                          </a:solidFill>
                          <a:latin typeface="+mj-lt"/>
                        </a:rPr>
                        <a:t>5.1</a:t>
                      </a:r>
                    </a:p>
                  </a:txBody>
                  <a:tcPr anchor="ctr"/>
                </a:tc>
                <a:tc>
                  <a:txBody>
                    <a:bodyPr/>
                    <a:lstStyle/>
                    <a:p>
                      <a:pPr algn="ctr"/>
                      <a:r>
                        <a:rPr lang="en-US" sz="1400" dirty="0">
                          <a:solidFill>
                            <a:schemeClr val="tx1"/>
                          </a:solidFill>
                          <a:latin typeface="+mj-lt"/>
                        </a:rPr>
                        <a:t>4.4</a:t>
                      </a:r>
                    </a:p>
                  </a:txBody>
                  <a:tcPr anchor="ctr"/>
                </a:tc>
                <a:tc>
                  <a:txBody>
                    <a:bodyPr/>
                    <a:lstStyle/>
                    <a:p>
                      <a:pPr algn="ctr"/>
                      <a:r>
                        <a:rPr lang="en-US" sz="1400" dirty="0">
                          <a:solidFill>
                            <a:schemeClr val="tx1"/>
                          </a:solidFill>
                          <a:latin typeface="+mj-lt"/>
                        </a:rPr>
                        <a:t>3</a:t>
                      </a:r>
                    </a:p>
                  </a:txBody>
                  <a:tcPr anchor="ctr"/>
                </a:tc>
                <a:extLst>
                  <a:ext uri="{0D108BD9-81ED-4DB2-BD59-A6C34878D82A}">
                    <a16:rowId xmlns:a16="http://schemas.microsoft.com/office/drawing/2014/main" val="2374361796"/>
                  </a:ext>
                </a:extLst>
              </a:tr>
              <a:tr h="646430">
                <a:tc>
                  <a:txBody>
                    <a:bodyPr/>
                    <a:lstStyle/>
                    <a:p>
                      <a:pPr algn="ctr"/>
                      <a:r>
                        <a:rPr lang="en-US" sz="1400" dirty="0">
                          <a:latin typeface="+mj-lt"/>
                        </a:rPr>
                        <a:t>Item 3</a:t>
                      </a:r>
                    </a:p>
                  </a:txBody>
                  <a:tcPr anchor="ctr"/>
                </a:tc>
                <a:tc>
                  <a:txBody>
                    <a:bodyPr/>
                    <a:lstStyle/>
                    <a:p>
                      <a:pPr algn="ctr"/>
                      <a:r>
                        <a:rPr lang="en-US" sz="1400" dirty="0">
                          <a:solidFill>
                            <a:schemeClr val="tx1"/>
                          </a:solidFill>
                          <a:latin typeface="+mj-lt"/>
                        </a:rPr>
                        <a:t>2.1</a:t>
                      </a:r>
                    </a:p>
                  </a:txBody>
                  <a:tcPr anchor="ctr"/>
                </a:tc>
                <a:tc>
                  <a:txBody>
                    <a:bodyPr/>
                    <a:lstStyle/>
                    <a:p>
                      <a:pPr algn="ctr"/>
                      <a:r>
                        <a:rPr lang="en-US" sz="1400" dirty="0">
                          <a:solidFill>
                            <a:schemeClr val="tx1"/>
                          </a:solidFill>
                          <a:latin typeface="+mj-lt"/>
                        </a:rPr>
                        <a:t>1.7</a:t>
                      </a:r>
                    </a:p>
                  </a:txBody>
                  <a:tcPr anchor="ctr"/>
                </a:tc>
                <a:tc>
                  <a:txBody>
                    <a:bodyPr/>
                    <a:lstStyle/>
                    <a:p>
                      <a:pPr algn="ctr"/>
                      <a:r>
                        <a:rPr lang="en-US" sz="1400" dirty="0">
                          <a:solidFill>
                            <a:schemeClr val="tx1"/>
                          </a:solidFill>
                          <a:latin typeface="+mj-lt"/>
                        </a:rPr>
                        <a:t>2.5</a:t>
                      </a:r>
                    </a:p>
                  </a:txBody>
                  <a:tcPr anchor="ctr"/>
                </a:tc>
                <a:tc>
                  <a:txBody>
                    <a:bodyPr/>
                    <a:lstStyle/>
                    <a:p>
                      <a:pPr algn="ctr"/>
                      <a:r>
                        <a:rPr lang="en-US" sz="1400" dirty="0">
                          <a:solidFill>
                            <a:schemeClr val="tx1"/>
                          </a:solidFill>
                          <a:latin typeface="+mj-lt"/>
                        </a:rPr>
                        <a:t>2.8</a:t>
                      </a:r>
                    </a:p>
                  </a:txBody>
                  <a:tcPr anchor="ctr"/>
                </a:tc>
                <a:extLst>
                  <a:ext uri="{0D108BD9-81ED-4DB2-BD59-A6C34878D82A}">
                    <a16:rowId xmlns:a16="http://schemas.microsoft.com/office/drawing/2014/main" val="257319510"/>
                  </a:ext>
                </a:extLst>
              </a:tr>
              <a:tr h="646430">
                <a:tc>
                  <a:txBody>
                    <a:bodyPr/>
                    <a:lstStyle/>
                    <a:p>
                      <a:pPr algn="ctr"/>
                      <a:r>
                        <a:rPr lang="en-US" sz="1400" dirty="0">
                          <a:latin typeface="+mj-lt"/>
                        </a:rPr>
                        <a:t>Item 4</a:t>
                      </a:r>
                    </a:p>
                  </a:txBody>
                  <a:tcPr anchor="ctr"/>
                </a:tc>
                <a:tc>
                  <a:txBody>
                    <a:bodyPr/>
                    <a:lstStyle/>
                    <a:p>
                      <a:pPr algn="ctr"/>
                      <a:r>
                        <a:rPr lang="en-US" sz="1400" dirty="0">
                          <a:solidFill>
                            <a:schemeClr val="tx1"/>
                          </a:solidFill>
                          <a:latin typeface="+mj-lt"/>
                        </a:rPr>
                        <a:t>4.5</a:t>
                      </a:r>
                    </a:p>
                  </a:txBody>
                  <a:tcPr anchor="ctr"/>
                </a:tc>
                <a:tc>
                  <a:txBody>
                    <a:bodyPr/>
                    <a:lstStyle/>
                    <a:p>
                      <a:pPr algn="ctr"/>
                      <a:r>
                        <a:rPr lang="en-US" sz="1400" dirty="0">
                          <a:solidFill>
                            <a:schemeClr val="tx1"/>
                          </a:solidFill>
                          <a:latin typeface="+mj-lt"/>
                        </a:rPr>
                        <a:t>2.2</a:t>
                      </a:r>
                    </a:p>
                  </a:txBody>
                  <a:tcPr anchor="ctr"/>
                </a:tc>
                <a:tc>
                  <a:txBody>
                    <a:bodyPr/>
                    <a:lstStyle/>
                    <a:p>
                      <a:pPr algn="ctr"/>
                      <a:r>
                        <a:rPr lang="en-US" sz="1400" dirty="0">
                          <a:solidFill>
                            <a:schemeClr val="tx1"/>
                          </a:solidFill>
                          <a:latin typeface="+mj-lt"/>
                        </a:rPr>
                        <a:t>1.7</a:t>
                      </a:r>
                    </a:p>
                  </a:txBody>
                  <a:tcPr anchor="ctr"/>
                </a:tc>
                <a:tc>
                  <a:txBody>
                    <a:bodyPr/>
                    <a:lstStyle/>
                    <a:p>
                      <a:pPr algn="ctr"/>
                      <a:r>
                        <a:rPr lang="en-US" sz="1400" dirty="0">
                          <a:solidFill>
                            <a:schemeClr val="tx1"/>
                          </a:solidFill>
                          <a:latin typeface="+mj-lt"/>
                        </a:rPr>
                        <a:t>7</a:t>
                      </a:r>
                    </a:p>
                  </a:txBody>
                  <a:tcPr anchor="ctr"/>
                </a:tc>
                <a:extLst>
                  <a:ext uri="{0D108BD9-81ED-4DB2-BD59-A6C34878D82A}">
                    <a16:rowId xmlns:a16="http://schemas.microsoft.com/office/drawing/2014/main" val="3982518718"/>
                  </a:ext>
                </a:extLst>
              </a:tr>
            </a:tbl>
          </a:graphicData>
        </a:graphic>
      </p:graphicFrame>
      <p:sp>
        <p:nvSpPr>
          <p:cNvPr id="22" name="Slide Number Placeholder 21">
            <a:extLst>
              <a:ext uri="{FF2B5EF4-FFF2-40B4-BE49-F238E27FC236}">
                <a16:creationId xmlns:a16="http://schemas.microsoft.com/office/drawing/2014/main" id="{A7C51F7D-55A9-41A1-B86F-FB29FCB7A9D8}"/>
              </a:ext>
            </a:extLst>
          </p:cNvPr>
          <p:cNvSpPr>
            <a:spLocks noGrp="1"/>
          </p:cNvSpPr>
          <p:nvPr>
            <p:ph type="sldNum" sz="quarter" idx="12"/>
          </p:nvPr>
        </p:nvSpPr>
        <p:spPr>
          <a:xfrm>
            <a:off x="11116340" y="6356350"/>
            <a:ext cx="871868" cy="365125"/>
          </a:xfrm>
        </p:spPr>
        <p:txBody>
          <a:bodyPr/>
          <a:lstStyle/>
          <a:p>
            <a:fld id="{C6518F3C-CC40-4C0E-931C-53467D4C3266}" type="slidenum">
              <a:rPr lang="en-US" smtClean="0"/>
              <a:pPr/>
              <a:t>6</a:t>
            </a:fld>
            <a:endParaRPr lang="en-US" dirty="0"/>
          </a:p>
        </p:txBody>
      </p:sp>
    </p:spTree>
    <p:extLst>
      <p:ext uri="{BB962C8B-B14F-4D97-AF65-F5344CB8AC3E}">
        <p14:creationId xmlns:p14="http://schemas.microsoft.com/office/powerpoint/2010/main" val="25253100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itle 61">
            <a:extLst>
              <a:ext uri="{FF2B5EF4-FFF2-40B4-BE49-F238E27FC236}">
                <a16:creationId xmlns:a16="http://schemas.microsoft.com/office/drawing/2014/main" id="{31E6A6FE-BCB5-41FB-9FD7-B82E49C481E7}"/>
              </a:ext>
            </a:extLst>
          </p:cNvPr>
          <p:cNvSpPr>
            <a:spLocks noGrp="1"/>
          </p:cNvSpPr>
          <p:nvPr>
            <p:ph type="title"/>
          </p:nvPr>
        </p:nvSpPr>
        <p:spPr>
          <a:xfrm>
            <a:off x="1026042" y="1371598"/>
            <a:ext cx="3987209" cy="2852057"/>
          </a:xfrm>
        </p:spPr>
        <p:txBody>
          <a:bodyPr/>
          <a:lstStyle/>
          <a:p>
            <a:r>
              <a:rPr lang="en-US" dirty="0"/>
              <a:t>THE WAY TO </a:t>
            </a:r>
            <a:br>
              <a:rPr lang="en-US" dirty="0"/>
            </a:br>
            <a:r>
              <a:rPr lang="en-US" dirty="0"/>
              <a:t>GET STARTED </a:t>
            </a:r>
            <a:br>
              <a:rPr lang="en-US" dirty="0"/>
            </a:br>
            <a:r>
              <a:rPr lang="en-US" dirty="0"/>
              <a:t>IS TO QUIT TALKING AND BEGIN DOING.</a:t>
            </a:r>
          </a:p>
        </p:txBody>
      </p:sp>
      <p:sp>
        <p:nvSpPr>
          <p:cNvPr id="5" name="Footer Placeholder 4">
            <a:extLst>
              <a:ext uri="{FF2B5EF4-FFF2-40B4-BE49-F238E27FC236}">
                <a16:creationId xmlns:a16="http://schemas.microsoft.com/office/drawing/2014/main" id="{4C38CD5C-242A-4AC2-BE60-2620E7315147}"/>
              </a:ext>
            </a:extLst>
          </p:cNvPr>
          <p:cNvSpPr>
            <a:spLocks noGrp="1"/>
          </p:cNvSpPr>
          <p:nvPr>
            <p:ph type="ftr" sz="quarter" idx="11"/>
          </p:nvPr>
        </p:nvSpPr>
        <p:spPr>
          <a:xfrm rot="5400000">
            <a:off x="-1708136" y="3223750"/>
            <a:ext cx="4114800" cy="410501"/>
          </a:xfrm>
        </p:spPr>
        <p:txBody>
          <a:bodyPr/>
          <a:lstStyle/>
          <a:p>
            <a:r>
              <a:rPr lang="en-US" dirty="0"/>
              <a:t>Sample Footer Text</a:t>
            </a:r>
          </a:p>
        </p:txBody>
      </p:sp>
      <p:sp>
        <p:nvSpPr>
          <p:cNvPr id="3" name="Text Placeholder 2">
            <a:extLst>
              <a:ext uri="{FF2B5EF4-FFF2-40B4-BE49-F238E27FC236}">
                <a16:creationId xmlns:a16="http://schemas.microsoft.com/office/drawing/2014/main" id="{9EDDAB33-0920-43CE-89B2-8F33F378308C}"/>
              </a:ext>
            </a:extLst>
          </p:cNvPr>
          <p:cNvSpPr>
            <a:spLocks noGrp="1"/>
          </p:cNvSpPr>
          <p:nvPr>
            <p:ph type="body" sz="quarter" idx="18"/>
          </p:nvPr>
        </p:nvSpPr>
        <p:spPr>
          <a:xfrm>
            <a:off x="1026042" y="4506686"/>
            <a:ext cx="3987209" cy="979715"/>
          </a:xfrm>
        </p:spPr>
        <p:txBody>
          <a:bodyPr/>
          <a:lstStyle/>
          <a:p>
            <a:r>
              <a:rPr lang="en-US" dirty="0"/>
              <a:t>Walt Disney</a:t>
            </a:r>
          </a:p>
        </p:txBody>
      </p:sp>
      <p:pic>
        <p:nvPicPr>
          <p:cNvPr id="19" name="Picture Placeholder 18" descr="Lady working and smiling">
            <a:extLst>
              <a:ext uri="{FF2B5EF4-FFF2-40B4-BE49-F238E27FC236}">
                <a16:creationId xmlns:a16="http://schemas.microsoft.com/office/drawing/2014/main" id="{A387AD94-A971-4381-A51D-9120AC68C73F}"/>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6781800" y="682625"/>
            <a:ext cx="2230438" cy="2573338"/>
          </a:xfrm>
        </p:spPr>
      </p:pic>
      <p:pic>
        <p:nvPicPr>
          <p:cNvPr id="27" name="Picture Placeholder 26" descr="Woman Smiling">
            <a:extLst>
              <a:ext uri="{FF2B5EF4-FFF2-40B4-BE49-F238E27FC236}">
                <a16:creationId xmlns:a16="http://schemas.microsoft.com/office/drawing/2014/main" id="{4CFA9FE6-D7D3-4986-B4B5-44A184B56FBA}"/>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9352222" y="682625"/>
            <a:ext cx="2153978" cy="2573338"/>
          </a:xfrm>
        </p:spPr>
      </p:pic>
      <p:pic>
        <p:nvPicPr>
          <p:cNvPr id="31" name="Picture Placeholder 30" descr="Packing food into boxes">
            <a:extLst>
              <a:ext uri="{FF2B5EF4-FFF2-40B4-BE49-F238E27FC236}">
                <a16:creationId xmlns:a16="http://schemas.microsoft.com/office/drawing/2014/main" id="{40FD3E34-46CB-4673-9595-256CEFAE28BF}"/>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a:stretch/>
        </p:blipFill>
        <p:spPr>
          <a:xfrm>
            <a:off x="6781516" y="3599121"/>
            <a:ext cx="2230438" cy="2573338"/>
          </a:xfrm>
        </p:spPr>
      </p:pic>
      <p:pic>
        <p:nvPicPr>
          <p:cNvPr id="35" name="Picture Placeholder 34" descr="People smiling while working in the kitchenPeople smiling while working in the kitchen">
            <a:extLst>
              <a:ext uri="{FF2B5EF4-FFF2-40B4-BE49-F238E27FC236}">
                <a16:creationId xmlns:a16="http://schemas.microsoft.com/office/drawing/2014/main" id="{E47D289B-06AD-4EA4-AE00-ED762A19E684}"/>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a:stretch/>
        </p:blipFill>
        <p:spPr>
          <a:xfrm>
            <a:off x="9352222" y="3599121"/>
            <a:ext cx="2153978" cy="2573338"/>
          </a:xfrm>
        </p:spPr>
      </p:pic>
      <p:sp>
        <p:nvSpPr>
          <p:cNvPr id="6" name="Slide Number Placeholder 5">
            <a:extLst>
              <a:ext uri="{FF2B5EF4-FFF2-40B4-BE49-F238E27FC236}">
                <a16:creationId xmlns:a16="http://schemas.microsoft.com/office/drawing/2014/main" id="{2295BFEE-FB6E-4ACB-BD9A-74F6EE2B40A4}"/>
              </a:ext>
            </a:extLst>
          </p:cNvPr>
          <p:cNvSpPr>
            <a:spLocks noGrp="1"/>
          </p:cNvSpPr>
          <p:nvPr>
            <p:ph type="sldNum" sz="quarter" idx="12"/>
          </p:nvPr>
        </p:nvSpPr>
        <p:spPr>
          <a:xfrm>
            <a:off x="11116340" y="6356350"/>
            <a:ext cx="871868" cy="365125"/>
          </a:xfrm>
        </p:spPr>
        <p:txBody>
          <a:bodyPr/>
          <a:lstStyle/>
          <a:p>
            <a:fld id="{54B97B59-3B2F-4E46-A216-C2A7D249F47E}" type="slidenum">
              <a:rPr lang="en-US" smtClean="0"/>
              <a:pPr/>
              <a:t>7</a:t>
            </a:fld>
            <a:endParaRPr lang="en-US" dirty="0"/>
          </a:p>
        </p:txBody>
      </p:sp>
    </p:spTree>
    <p:extLst>
      <p:ext uri="{BB962C8B-B14F-4D97-AF65-F5344CB8AC3E}">
        <p14:creationId xmlns:p14="http://schemas.microsoft.com/office/powerpoint/2010/main" val="2828801630"/>
      </p:ext>
    </p:extLst>
  </p:cSld>
  <p:clrMapOvr>
    <a:masterClrMapping/>
  </p:clrMapOvr>
</p:sld>
</file>

<file path=ppt/slides/slide8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3C25A-D042-4987-97D9-F3BBAC4080B0}"/>
              </a:ext>
            </a:extLst>
          </p:cNvPr>
          <p:cNvSpPr>
            <a:spLocks noGrp="1"/>
          </p:cNvSpPr>
          <p:nvPr>
            <p:ph type="title"/>
          </p:nvPr>
        </p:nvSpPr>
        <p:spPr/>
        <p:txBody>
          <a:bodyPr/>
          <a:lstStyle/>
          <a:p>
            <a:r>
              <a:rPr lang="en-US" dirty="0"/>
              <a:t>timeline</a:t>
            </a:r>
          </a:p>
        </p:txBody>
      </p:sp>
      <p:sp>
        <p:nvSpPr>
          <p:cNvPr id="5" name="Footer Placeholder 4">
            <a:extLst>
              <a:ext uri="{FF2B5EF4-FFF2-40B4-BE49-F238E27FC236}">
                <a16:creationId xmlns:a16="http://schemas.microsoft.com/office/drawing/2014/main" id="{5142D1AD-663E-4E90-912B-333FDFC3D2D8}"/>
              </a:ext>
            </a:extLst>
          </p:cNvPr>
          <p:cNvSpPr>
            <a:spLocks noGrp="1"/>
          </p:cNvSpPr>
          <p:nvPr>
            <p:ph type="ftr" sz="quarter" idx="11"/>
          </p:nvPr>
        </p:nvSpPr>
        <p:spPr/>
        <p:txBody>
          <a:bodyPr/>
          <a:lstStyle/>
          <a:p>
            <a:r>
              <a:rPr lang="en-US" dirty="0"/>
              <a:t>Sample Footer Text</a:t>
            </a:r>
          </a:p>
        </p:txBody>
      </p:sp>
      <p:graphicFrame>
        <p:nvGraphicFramePr>
          <p:cNvPr id="22" name="Content Placeholder 6" descr="Smart Art Graphic">
            <a:extLst>
              <a:ext uri="{FF2B5EF4-FFF2-40B4-BE49-F238E27FC236}">
                <a16:creationId xmlns:a16="http://schemas.microsoft.com/office/drawing/2014/main" id="{A22F0302-B74F-4558-AECA-75F02662C585}"/>
              </a:ext>
            </a:extLst>
          </p:cNvPr>
          <p:cNvGraphicFramePr>
            <a:graphicFrameLocks noGrp="1"/>
          </p:cNvGraphicFramePr>
          <p:nvPr>
            <p:ph idx="1"/>
            <p:extLst>
              <p:ext uri="{D42A27DB-BD31-4B8C-83A1-F6EECF244321}">
                <p14:modId xmlns:p14="http://schemas.microsoft.com/office/powerpoint/2010/main" val="3527014567"/>
              </p:ext>
            </p:extLst>
          </p:nvPr>
        </p:nvGraphicFramePr>
        <p:xfrm>
          <a:off x="1341438" y="1835150"/>
          <a:ext cx="9563100" cy="43227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a:extLst>
              <a:ext uri="{FF2B5EF4-FFF2-40B4-BE49-F238E27FC236}">
                <a16:creationId xmlns:a16="http://schemas.microsoft.com/office/drawing/2014/main" id="{3D07EA24-97F4-4B33-B2B4-0E79200374D8}"/>
              </a:ext>
            </a:extLst>
          </p:cNvPr>
          <p:cNvSpPr>
            <a:spLocks noGrp="1"/>
          </p:cNvSpPr>
          <p:nvPr>
            <p:ph type="sldNum" sz="quarter" idx="12"/>
          </p:nvPr>
        </p:nvSpPr>
        <p:spPr/>
        <p:txBody>
          <a:bodyPr/>
          <a:lstStyle/>
          <a:p>
            <a:fld id="{54B97B59-3B2F-4E46-A216-C2A7D249F47E}" type="slidenum">
              <a:rPr lang="en-US" smtClean="0"/>
              <a:pPr/>
              <a:t>8</a:t>
            </a:fld>
            <a:endParaRPr lang="en-US" dirty="0"/>
          </a:p>
        </p:txBody>
      </p:sp>
    </p:spTree>
    <p:extLst>
      <p:ext uri="{BB962C8B-B14F-4D97-AF65-F5344CB8AC3E}">
        <p14:creationId xmlns:p14="http://schemas.microsoft.com/office/powerpoint/2010/main" val="2158566791"/>
      </p:ext>
    </p:extLst>
  </p:cSld>
  <p:clrMapOvr>
    <a:masterClrMapping/>
  </p:clrMapOvr>
</p:sld>
</file>

<file path=ppt/slides/slide9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287DF-4315-40FA-A995-551B908F3F8F}"/>
              </a:ext>
            </a:extLst>
          </p:cNvPr>
          <p:cNvSpPr>
            <a:spLocks noGrp="1"/>
          </p:cNvSpPr>
          <p:nvPr>
            <p:ph type="title"/>
          </p:nvPr>
        </p:nvSpPr>
        <p:spPr>
          <a:xfrm>
            <a:off x="1301828" y="1109662"/>
            <a:ext cx="9588343" cy="615316"/>
          </a:xfrm>
        </p:spPr>
        <p:txBody>
          <a:bodyPr/>
          <a:lstStyle/>
          <a:p>
            <a:r>
              <a:rPr lang="en-US" dirty="0"/>
              <a:t>Two content</a:t>
            </a:r>
          </a:p>
        </p:txBody>
      </p:sp>
      <p:sp>
        <p:nvSpPr>
          <p:cNvPr id="10" name="Footer Placeholder 4">
            <a:extLst>
              <a:ext uri="{FF2B5EF4-FFF2-40B4-BE49-F238E27FC236}">
                <a16:creationId xmlns:a16="http://schemas.microsoft.com/office/drawing/2014/main" id="{FF3D9F97-B40E-40A5-B730-50DE2FB0ED7D}"/>
              </a:ext>
            </a:extLst>
          </p:cNvPr>
          <p:cNvSpPr>
            <a:spLocks noGrp="1"/>
          </p:cNvSpPr>
          <p:nvPr>
            <p:ph type="ftr" sz="quarter" idx="11"/>
          </p:nvPr>
        </p:nvSpPr>
        <p:spPr>
          <a:xfrm rot="5400000">
            <a:off x="-1708136" y="3223750"/>
            <a:ext cx="4114800" cy="410501"/>
          </a:xfrm>
        </p:spPr>
        <p:txBody>
          <a:bodyPr/>
          <a:lstStyle/>
          <a:p>
            <a:r>
              <a:rPr lang="en-US" dirty="0"/>
              <a:t>Sample Footer Text</a:t>
            </a:r>
          </a:p>
        </p:txBody>
      </p:sp>
      <p:sp>
        <p:nvSpPr>
          <p:cNvPr id="5" name="Text Placeholder 4">
            <a:extLst>
              <a:ext uri="{FF2B5EF4-FFF2-40B4-BE49-F238E27FC236}">
                <a16:creationId xmlns:a16="http://schemas.microsoft.com/office/drawing/2014/main" id="{801DB700-13AC-4E05-88A8-E467E6DFF776}"/>
              </a:ext>
            </a:extLst>
          </p:cNvPr>
          <p:cNvSpPr>
            <a:spLocks noGrp="1"/>
          </p:cNvSpPr>
          <p:nvPr>
            <p:ph type="body" sz="quarter" idx="14"/>
          </p:nvPr>
        </p:nvSpPr>
        <p:spPr>
          <a:xfrm>
            <a:off x="1301828" y="2353490"/>
            <a:ext cx="4614023" cy="683565"/>
          </a:xfrm>
        </p:spPr>
        <p:txBody>
          <a:bodyPr/>
          <a:lstStyle/>
          <a:p>
            <a:r>
              <a:rPr lang="en-US" dirty="0"/>
              <a:t>Subtitle</a:t>
            </a:r>
          </a:p>
        </p:txBody>
      </p:sp>
      <p:sp>
        <p:nvSpPr>
          <p:cNvPr id="6" name="Content Placeholder 5">
            <a:extLst>
              <a:ext uri="{FF2B5EF4-FFF2-40B4-BE49-F238E27FC236}">
                <a16:creationId xmlns:a16="http://schemas.microsoft.com/office/drawing/2014/main" id="{2A8A21CF-DFF9-4832-A006-34D8E38A1A2C}"/>
              </a:ext>
            </a:extLst>
          </p:cNvPr>
          <p:cNvSpPr>
            <a:spLocks noGrp="1"/>
          </p:cNvSpPr>
          <p:nvPr>
            <p:ph sz="quarter" idx="13"/>
          </p:nvPr>
        </p:nvSpPr>
        <p:spPr>
          <a:xfrm>
            <a:off x="1301829" y="3152910"/>
            <a:ext cx="4614022" cy="2607811"/>
          </a:xfrm>
        </p:spPr>
        <p:txBody>
          <a:bodyPr>
            <a:normAutofit/>
          </a:bodyPr>
          <a:lstStyle/>
          <a:p>
            <a:r>
              <a:rPr lang="en-US" dirty="0"/>
              <a:t>Open the Design Ideas pane for instant slide makeovers. ​</a:t>
            </a:r>
          </a:p>
          <a:p>
            <a:r>
              <a:rPr lang="en-US" dirty="0"/>
              <a:t>When we have design ideas, we’ll show them to you right there. </a:t>
            </a:r>
          </a:p>
        </p:txBody>
      </p:sp>
      <p:sp>
        <p:nvSpPr>
          <p:cNvPr id="3" name="Text Placeholder 2">
            <a:extLst>
              <a:ext uri="{FF2B5EF4-FFF2-40B4-BE49-F238E27FC236}">
                <a16:creationId xmlns:a16="http://schemas.microsoft.com/office/drawing/2014/main" id="{02DEFB46-0E36-4860-A540-60792F2FB250}"/>
              </a:ext>
            </a:extLst>
          </p:cNvPr>
          <p:cNvSpPr>
            <a:spLocks noGrp="1"/>
          </p:cNvSpPr>
          <p:nvPr>
            <p:ph type="body" sz="quarter" idx="3"/>
          </p:nvPr>
        </p:nvSpPr>
        <p:spPr>
          <a:xfrm>
            <a:off x="6276148" y="2351313"/>
            <a:ext cx="4614023" cy="683565"/>
          </a:xfrm>
        </p:spPr>
        <p:txBody>
          <a:bodyPr/>
          <a:lstStyle/>
          <a:p>
            <a:r>
              <a:rPr lang="en-US" dirty="0"/>
              <a:t>Subtitle</a:t>
            </a:r>
          </a:p>
        </p:txBody>
      </p:sp>
      <p:sp>
        <p:nvSpPr>
          <p:cNvPr id="4" name="Content Placeholder 3">
            <a:extLst>
              <a:ext uri="{FF2B5EF4-FFF2-40B4-BE49-F238E27FC236}">
                <a16:creationId xmlns:a16="http://schemas.microsoft.com/office/drawing/2014/main" id="{CD730A5B-ED61-4655-B54E-98CE2B343EEF}"/>
              </a:ext>
            </a:extLst>
          </p:cNvPr>
          <p:cNvSpPr>
            <a:spLocks noGrp="1"/>
          </p:cNvSpPr>
          <p:nvPr>
            <p:ph sz="quarter" idx="4"/>
          </p:nvPr>
        </p:nvSpPr>
        <p:spPr>
          <a:xfrm>
            <a:off x="6276149" y="3150733"/>
            <a:ext cx="4614022" cy="2607811"/>
          </a:xfrm>
        </p:spPr>
        <p:txBody>
          <a:bodyPr>
            <a:normAutofit/>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2" name="Slide Number Placeholder 5">
            <a:extLst>
              <a:ext uri="{FF2B5EF4-FFF2-40B4-BE49-F238E27FC236}">
                <a16:creationId xmlns:a16="http://schemas.microsoft.com/office/drawing/2014/main" id="{E074DF6D-92C5-4A51-99C3-3A77F1AE6935}"/>
              </a:ext>
            </a:extLst>
          </p:cNvPr>
          <p:cNvSpPr>
            <a:spLocks noGrp="1"/>
          </p:cNvSpPr>
          <p:nvPr>
            <p:ph type="sldNum" sz="quarter" idx="12"/>
          </p:nvPr>
        </p:nvSpPr>
        <p:spPr>
          <a:xfrm>
            <a:off x="11116340" y="6356350"/>
            <a:ext cx="871868" cy="365125"/>
          </a:xfrm>
        </p:spPr>
        <p:txBody>
          <a:bodyPr/>
          <a:lstStyle/>
          <a:p>
            <a:fld id="{54B97B59-3B2F-4E46-A216-C2A7D249F47E}" type="slidenum">
              <a:rPr lang="en-US" smtClean="0"/>
              <a:pPr/>
              <a:t>9</a:t>
            </a:fld>
            <a:endParaRPr lang="en-US" dirty="0"/>
          </a:p>
        </p:txBody>
      </p:sp>
    </p:spTree>
    <p:extLst>
      <p:ext uri="{BB962C8B-B14F-4D97-AF65-F5344CB8AC3E}">
        <p14:creationId xmlns:p14="http://schemas.microsoft.com/office/powerpoint/2010/main" val="1275258314"/>
      </p:ext>
    </p:extLst>
  </p:cSld>
  <p:clrMapOvr>
    <a:masterClrMapping/>
  </p:clrMapOvr>
</p:sld>
</file>

<file path=ppt/theme/theme12.xml><?xml version="1.0" encoding="utf-8"?>
<a:theme xmlns:a="http://schemas.openxmlformats.org/drawingml/2006/main" name="ClassicFrameVTI">
  <a:themeElements>
    <a:clrScheme name="Custom 22">
      <a:dk1>
        <a:sysClr val="windowText" lastClr="000000"/>
      </a:dk1>
      <a:lt1>
        <a:sysClr val="window" lastClr="FFFFFF"/>
      </a:lt1>
      <a:dk2>
        <a:srgbClr val="293737"/>
      </a:dk2>
      <a:lt2>
        <a:srgbClr val="EEF2F0"/>
      </a:lt2>
      <a:accent1>
        <a:srgbClr val="749090"/>
      </a:accent1>
      <a:accent2>
        <a:srgbClr val="A5A5A5"/>
      </a:accent2>
      <a:accent3>
        <a:srgbClr val="91A39B"/>
      </a:accent3>
      <a:accent4>
        <a:srgbClr val="A9A698"/>
      </a:accent4>
      <a:accent5>
        <a:srgbClr val="A2A79A"/>
      </a:accent5>
      <a:accent6>
        <a:srgbClr val="897F65"/>
      </a:accent6>
      <a:hlink>
        <a:srgbClr val="92872F"/>
      </a:hlink>
      <a:folHlink>
        <a:srgbClr val="AB73A9"/>
      </a:folHlink>
    </a:clrScheme>
    <a:fontScheme name="Goudy and Gill Sans">
      <a:majorFont>
        <a:latin typeface="Goudy Old Style"/>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 Frame_Win32_LW_SL_v4" id="{66350BB4-053A-4187-9D4E-23A2C0603A88}" vid="{E45D63AB-3B63-492D-ACC7-7815E78CAC6A}"/>
    </a:ext>
  </a:extLst>
</a:theme>
</file>

<file path=ppt/theme/theme2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3.xml.rels>&#65279;<?xml version="1.0" encoding="utf-8"?><Relationships xmlns="http://schemas.openxmlformats.org/package/2006/relationships"><Relationship Type="http://schemas.openxmlformats.org/officeDocument/2006/relationships/customXmlProps" Target="/customXml/itemProps13.xml" Id="rId1" /></Relationships>
</file>

<file path=customXml/_rels/item22.xml.rels>&#65279;<?xml version="1.0" encoding="utf-8"?><Relationships xmlns="http://schemas.openxmlformats.org/package/2006/relationships"><Relationship Type="http://schemas.openxmlformats.org/officeDocument/2006/relationships/customXmlProps" Target="/customXml/itemProps22.xml" Id="rId1" /></Relationships>
</file>

<file path=customXml/_rels/item3.xml.rels>&#65279;<?xml version="1.0" encoding="utf-8"?><Relationships xmlns="http://schemas.openxmlformats.org/package/2006/relationships"><Relationship Type="http://schemas.openxmlformats.org/officeDocument/2006/relationships/customXmlProps" Target="/customXml/itemProps31.xml" Id="rId1" /></Relationships>
</file>

<file path=customXml/item1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3.xml><?xml version="1.0" encoding="utf-8"?>
<ds:datastoreItem xmlns:ds="http://schemas.openxmlformats.org/officeDocument/2006/customXml" ds:itemID="{BE4D7882-D21E-4054-81AE-3CFC8D649F1D}"/>
</file>

<file path=customXml/itemProps22.xml><?xml version="1.0" encoding="utf-8"?>
<ds:datastoreItem xmlns:ds="http://schemas.openxmlformats.org/officeDocument/2006/customXml" ds:itemID="{35F2F1B0-A2C1-4287-BF24-71D3400DD7C5}"/>
</file>

<file path=customXml/itemProps31.xml><?xml version="1.0" encoding="utf-8"?>
<ds:datastoreItem xmlns:ds="http://schemas.openxmlformats.org/officeDocument/2006/customXml" ds:itemID="{B812FA17-E7B0-403B-A46B-50242E5D77CA}"/>
</file>

<file path=docProps/app.xml><?xml version="1.0" encoding="utf-8"?>
<ap:Properties xmlns:vt="http://schemas.openxmlformats.org/officeDocument/2006/docPropsVTypes" xmlns:ap="http://schemas.openxmlformats.org/officeDocument/2006/extended-properties">
  <ap:Template/>
  <ap:TotalTime>0</ap:TotalTime>
  <ap:Words>543</ap:Words>
  <ap:Application>Microsoft Office PowerPoint</ap:Application>
  <ap:PresentationFormat>Widescreen</ap:PresentationFormat>
  <ap:Paragraphs>115</ap:Paragraphs>
  <ap:Slides>12</ap:Slides>
  <ap:Notes>9</ap:Notes>
  <ap:HiddenSlides>0</ap:HiddenSlides>
  <ap:MMClips>0</ap:MMClips>
  <ap:ScaleCrop>false</ap:ScaleCrop>
  <ap:HeadingPairs>
    <vt:vector baseType="variant" size="6">
      <vt:variant>
        <vt:lpstr>Fonts Used</vt:lpstr>
      </vt:variant>
      <vt:variant>
        <vt:i4>4</vt:i4>
      </vt:variant>
      <vt:variant>
        <vt:lpstr>Theme</vt:lpstr>
      </vt:variant>
      <vt:variant>
        <vt:i4>1</vt:i4>
      </vt:variant>
      <vt:variant>
        <vt:lpstr>Slide Titles</vt:lpstr>
      </vt:variant>
      <vt:variant>
        <vt:i4>12</vt:i4>
      </vt:variant>
    </vt:vector>
  </ap:HeadingPairs>
  <ap:TitlesOfParts>
    <vt:vector baseType="lpstr" size="17">
      <vt:lpstr>Arial</vt:lpstr>
      <vt:lpstr>Calibri</vt:lpstr>
      <vt:lpstr>Gill Sans MT</vt:lpstr>
      <vt:lpstr>Goudy Old Style</vt:lpstr>
      <vt:lpstr>ClassicFrameVTI</vt:lpstr>
      <vt:lpstr>Presentation Title</vt:lpstr>
      <vt:lpstr>AGENDA</vt:lpstr>
      <vt:lpstr>INTRODUCTION</vt:lpstr>
      <vt:lpstr>TOPIC  ONE</vt:lpstr>
      <vt:lpstr>team</vt:lpstr>
      <vt:lpstr>TABLE</vt:lpstr>
      <vt:lpstr>THE WAY TO  GET STARTED  IS TO QUIT TALKING AND BEGIN DOING.</vt:lpstr>
      <vt:lpstr>timeline</vt:lpstr>
      <vt:lpstr>Two content</vt:lpstr>
      <vt:lpstr>Three content</vt:lpstr>
      <vt:lpstr>SUMMARY</vt:lpstr>
      <vt:lpstr>THANK  YOU</vt:lpstr>
    </vt:vector>
  </ap:TitlesOfParts>
  <ap:LinksUpToDate>false</ap:LinksUpToDate>
  <ap:SharedDoc>false</ap:SharedDoc>
  <ap:HyperlinksChanged>false</ap:HyperlinksChanged>
  <ap:AppVersion>16.0000</ap:AppVersion>
</ap: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2021-01-26T08:40:23Z</dcterms:created>
  <dcterms:modified xsi:type="dcterms:W3CDTF">2021-02-04T20:17:22Z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