
<file path=[Content_Types].xml><?xml version="1.0" encoding="utf-8"?>
<Types xmlns="http://schemas.openxmlformats.org/package/2006/content-types">
  <Default Extension="xml" ContentType="application/vnd.openxmlformats-officedocument.extended-properties+xml"/>
  <Default Extension="rels" ContentType="application/vnd.openxmlformats-package.relationships+xml"/>
  <Default Extension="jpeg" ContentType="image/jpeg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s/slide41.xml" ContentType="application/vnd.openxmlformats-officedocument.presentationml.slide+xml"/>
  <Override PartName="/ppt/slideLayouts/slideLayout41.xml" ContentType="application/vnd.openxmlformats-officedocument.presentationml.slideLayout+xml"/>
  <Override PartName="/ppt/slideMasters/slideMaster11.xml" ContentType="application/vnd.openxmlformats-officedocument.presentationml.slideMaster+xml"/>
  <Override PartName="/ppt/slideLayouts/slideLayout8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1110.xml" ContentType="application/vnd.openxmlformats-officedocument.presentationml.slideLayout+xml"/>
  <Override PartName="/ppt/slideLayouts/slideLayout511.xml" ContentType="application/vnd.openxmlformats-officedocument.presentationml.slideLayout+xml"/>
  <Override PartName="/ppt/slideLayouts/slideLayout1012.xml" ContentType="application/vnd.openxmlformats-officedocument.presentationml.slideLayout+xml"/>
  <Override PartName="/ppt/slideLayouts/slideLayout913.xml" ContentType="application/vnd.openxmlformats-officedocument.presentationml.slideLayout+xml"/>
  <Override PartName="/ppt/theme/theme11.xml" ContentType="application/vnd.openxmlformats-officedocument.theme+xml"/>
  <Override PartName="/ppt/slides/slide92.xml" ContentType="application/vnd.openxmlformats-officedocument.presentationml.slide+xml"/>
  <Override PartName="/ppt/notesMasters/notesMaster11.xml" ContentType="application/vnd.openxmlformats-officedocument.presentationml.notesMaster+xml"/>
  <Override PartName="/ppt/theme/theme22.xml" ContentType="application/vnd.openxmlformats-officedocument.theme+xml"/>
  <Override PartName="/customXml/item3.xml" ContentType="application/xml"/>
  <Override PartName="/customXml/itemProps31.xml" ContentType="application/vnd.openxmlformats-officedocument.customXmlProperties+xml"/>
  <Override PartName="/ppt/viewProps.xml" ContentType="application/vnd.openxmlformats-officedocument.presentationml.viewProps+xml"/>
  <Override PartName="/ppt/slides/slide33.xml" ContentType="application/vnd.openxmlformats-officedocument.presentationml.slide+xml"/>
  <Override PartName="/ppt/slides/slide84.xml" ContentType="application/vnd.openxmlformats-officedocument.presentationml.slide+xml"/>
  <Override PartName="/ppt/slides/slide135.xml" ContentType="application/vnd.openxmlformats-officedocument.presentationml.slide+xml"/>
  <Override PartName="/customXml/item22.xml" ContentType="application/xml"/>
  <Override PartName="/customXml/itemProps22.xml" ContentType="application/vnd.openxmlformats-officedocument.customXmlProperties+xml"/>
  <Override PartName="/ppt/slides/slide126.xml" ContentType="application/vnd.openxmlformats-officedocument.presentationml.slide+xml"/>
  <Override PartName="/ppt/presProps.xml" ContentType="application/vnd.openxmlformats-officedocument.presentationml.presProps+xml"/>
  <Override PartName="/customXml/item13.xml" ContentType="application/xml"/>
  <Override PartName="/customXml/itemProps13.xml" ContentType="application/vnd.openxmlformats-officedocument.customXmlProperties+xml"/>
  <Override PartName="/ppt/slides/slide27.xml" ContentType="application/vnd.openxmlformats-officedocument.presentationml.slide+xml"/>
  <Override PartName="/ppt/slides/slide78.xml" ContentType="application/vnd.openxmlformats-officedocument.presentationml.slide+xml"/>
  <Override PartName="/ppt/slides/slide19.xml" ContentType="application/vnd.openxmlformats-officedocument.presentationml.slide+xml"/>
  <Override PartName="/ppt/slides/slide1110.xml" ContentType="application/vnd.openxmlformats-officedocument.presentationml.slide+xml"/>
  <Override PartName="/ppt/tableStyles.xml" ContentType="application/vnd.openxmlformats-officedocument.presentationml.tableStyles+xml"/>
  <Override PartName="/ppt/slides/slide611.xml" ContentType="application/vnd.openxmlformats-officedocument.presentationml.slide+xml"/>
  <Override PartName="/ppt/diagrams/layout11.xml" ContentType="application/vnd.openxmlformats-officedocument.drawingml.diagramLayout+xml"/>
  <Override PartName="/ppt/diagrams/data11.xml" ContentType="application/vnd.openxmlformats-officedocument.drawingml.diagramData+xml"/>
  <Override PartName="/ppt/diagrams/drawing1.xml" ContentType="application/vnd.ms-office.drawingml.diagramDrawing+xml"/>
  <Override PartName="/ppt/diagrams/colors11.xml" ContentType="application/vnd.openxmlformats-officedocument.drawingml.diagramColors+xml"/>
  <Override PartName="/ppt/diagrams/quickStyle11.xml" ContentType="application/vnd.openxmlformats-officedocument.drawingml.diagramStyle+xml"/>
  <Override PartName="/ppt/handoutMasters/handoutMaster11.xml" ContentType="application/vnd.openxmlformats-officedocument.presentationml.handoutMaster+xml"/>
  <Override PartName="/ppt/theme/theme33.xml" ContentType="application/vnd.openxmlformats-officedocument.theme+xml"/>
  <Override PartName="/ppt/slides/slide512.xml" ContentType="application/vnd.openxmlformats-officedocument.presentationml.slide+xml"/>
  <Override PartName="/ppt/slides/slide1013.xml" ContentType="application/vnd.openxmlformats-officedocument.presentationml.slide+xml"/>
  <Override PartName="/docMetadata/LabelInfo.xml" ContentType="application/vnd.ms-office.classificationlabels+xml"/>
  <Override PartName="/docProps/custom.xml" ContentType="application/vnd.openxmlformats-officedocument.custom-properties+xml"/>
</Types>
</file>

<file path=_rels/.rels>&#65279;<?xml version="1.0" encoding="utf-8"?><Relationships xmlns="http://schemas.openxmlformats.org/package/2006/relationships"><Relationship Type="http://schemas.openxmlformats.org/officeDocument/2006/relationships/extended-properties" Target="/docProps/app.xml" Id="rId3" /><Relationship Type="http://schemas.openxmlformats.org/package/2006/relationships/metadata/core-properties" Target="/docProps/core.xml" Id="rId2" /><Relationship Type="http://schemas.openxmlformats.org/officeDocument/2006/relationships/officeDocument" Target="/ppt/presentation.xml" Id="rId1" /><Relationship Type="http://schemas.microsoft.com/office/2020/02/relationships/classificationlabels" Target="/docMetadata/LabelInfo.xml" Id="rId5" /><Relationship Type="http://schemas.openxmlformats.org/officeDocument/2006/relationships/custom-properties" Target="/docProps/custom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56" r:id="rId5"/>
    <p:sldId id="269" r:id="rId6"/>
    <p:sldId id="270" r:id="rId7"/>
    <p:sldId id="271" r:id="rId8"/>
    <p:sldId id="272" r:id="rId9"/>
    <p:sldId id="273" r:id="rId10"/>
    <p:sldId id="274" r:id="rId11"/>
    <p:sldId id="275" r:id="rId12"/>
    <p:sldId id="276" r:id="rId13"/>
    <p:sldId id="267" r:id="rId14"/>
    <p:sldId id="277" r:id="rId15"/>
    <p:sldId id="266" r:id="rId16"/>
    <p:sldId id="27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7" orient="horz" pos="2500" userDrawn="1">
          <p15:clr>
            <a:srgbClr val="A4A3A4"/>
          </p15:clr>
        </p15:guide>
        <p15:guide id="8" pos="495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32752"/>
    <a:srgbClr val="E3A097"/>
    <a:srgbClr val="F5D9D7"/>
    <a:srgbClr val="263025"/>
    <a:srgbClr val="334031"/>
    <a:srgbClr val="8A9161"/>
    <a:srgbClr val="81875A"/>
    <a:srgbClr val="000000"/>
    <a:srgbClr val="EFE0BE"/>
    <a:srgbClr val="F7F1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230" y="58"/>
      </p:cViewPr>
      <p:guideLst>
        <p:guide pos="3840"/>
        <p:guide orient="horz" pos="2500"/>
        <p:guide pos="495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2621" y="696"/>
      </p:cViewPr>
      <p:guideLst/>
    </p:cSldViewPr>
  </p:notes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41.xml" Id="rId8" /><Relationship Type="http://schemas.openxmlformats.org/officeDocument/2006/relationships/slide" Target="/ppt/slides/slide92.xml" Id="rId13" /><Relationship Type="http://schemas.openxmlformats.org/officeDocument/2006/relationships/notesMaster" Target="/ppt/notesMasters/notesMaster11.xml" Id="rId18" /><Relationship Type="http://schemas.openxmlformats.org/officeDocument/2006/relationships/customXml" Target="/customXml/item3.xml" Id="rId3" /><Relationship Type="http://schemas.openxmlformats.org/officeDocument/2006/relationships/viewProps" Target="/ppt/viewProps.xml" Id="rId21" /><Relationship Type="http://schemas.openxmlformats.org/officeDocument/2006/relationships/slide" Target="/ppt/slides/slide33.xml" Id="rId7" /><Relationship Type="http://schemas.openxmlformats.org/officeDocument/2006/relationships/slide" Target="/ppt/slides/slide84.xml" Id="rId12" /><Relationship Type="http://schemas.openxmlformats.org/officeDocument/2006/relationships/slide" Target="/ppt/slides/slide135.xml" Id="rId17" /><Relationship Type="http://schemas.openxmlformats.org/officeDocument/2006/relationships/customXml" Target="/customXml/item22.xml" Id="rId2" /><Relationship Type="http://schemas.openxmlformats.org/officeDocument/2006/relationships/slide" Target="/ppt/slides/slide126.xml" Id="rId16" /><Relationship Type="http://schemas.openxmlformats.org/officeDocument/2006/relationships/presProps" Target="/ppt/presProps.xml" Id="rId20" /><Relationship Type="http://schemas.openxmlformats.org/officeDocument/2006/relationships/customXml" Target="/customXml/item13.xml" Id="rId1" /><Relationship Type="http://schemas.openxmlformats.org/officeDocument/2006/relationships/slide" Target="/ppt/slides/slide27.xml" Id="rId6" /><Relationship Type="http://schemas.openxmlformats.org/officeDocument/2006/relationships/slide" Target="/ppt/slides/slide78.xml" Id="rId11" /><Relationship Type="http://schemas.openxmlformats.org/officeDocument/2006/relationships/slide" Target="/ppt/slides/slide19.xml" Id="rId5" /><Relationship Type="http://schemas.openxmlformats.org/officeDocument/2006/relationships/slide" Target="/ppt/slides/slide1110.xml" Id="rId15" /><Relationship Type="http://schemas.openxmlformats.org/officeDocument/2006/relationships/tableStyles" Target="/ppt/tableStyles.xml" Id="rId23" /><Relationship Type="http://schemas.openxmlformats.org/officeDocument/2006/relationships/slide" Target="/ppt/slides/slide611.xml" Id="rId10" /><Relationship Type="http://schemas.openxmlformats.org/officeDocument/2006/relationships/handoutMaster" Target="/ppt/handoutMasters/handoutMaster11.xml" Id="rId19" /><Relationship Type="http://schemas.openxmlformats.org/officeDocument/2006/relationships/slideMaster" Target="/ppt/slideMasters/slideMaster11.xml" Id="rId4" /><Relationship Type="http://schemas.openxmlformats.org/officeDocument/2006/relationships/slide" Target="/ppt/slides/slide512.xml" Id="rId9" /><Relationship Type="http://schemas.openxmlformats.org/officeDocument/2006/relationships/slide" Target="/ppt/slides/slide1013.xml" Id="rId14" /><Relationship Type="http://schemas.openxmlformats.org/officeDocument/2006/relationships/theme" Target="/ppt/theme/theme11.xml" Id="rId22" /></Relationships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1.xml><?xml version="1.0" encoding="utf-8"?>
<dgm:dataModel xmlns:dgm="http://schemas.openxmlformats.org/drawingml/2006/diagram" xmlns:a="http://schemas.openxmlformats.org/drawingml/2006/main">
  <dgm:ptLst>
    <dgm:pt modelId="{BB313E4A-8B87-4AAD-AEEE-9B1435558CB9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7C33A0-D4CE-48C2-812A-2152C182D6D8}">
      <dgm:prSet phldrT="[Text]" custT="1"/>
      <dgm:spPr>
        <a:ln>
          <a:noFill/>
        </a:ln>
      </dgm:spPr>
      <dgm:t>
        <a:bodyPr anchor="ctr"/>
        <a:lstStyle/>
        <a:p>
          <a:r>
            <a:rPr lang="en-US" sz="1600" b="0" i="0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Market Research</a:t>
          </a:r>
        </a:p>
      </dgm:t>
    </dgm:pt>
    <dgm:pt modelId="{051EA6F1-57D0-42F2-BD63-8D741E1935F1}" type="parTrans" cxnId="{67CDFC22-3852-49AA-846F-62CFC47D4773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E3167961-4CF2-4300-9C4A-A70246E015B1}" type="sibTrans" cxnId="{67CDFC22-3852-49AA-846F-62CFC47D4773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B6769171-B80C-4F5B-90C7-EC3BDB7E9754}">
      <dgm:prSet phldrT="[Text]" custT="1"/>
      <dgm:spPr/>
      <dgm:t>
        <a:bodyPr anchor="ctr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User Testing</a:t>
          </a:r>
        </a:p>
      </dgm:t>
    </dgm:pt>
    <dgm:pt modelId="{EBFED7B5-6EA8-4A9E-BFDD-4F059EEEF6B1}" type="parTrans" cxnId="{DE2646DB-D133-4C29-A2FC-663797E2947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15DA4E02-04FA-4A21-9790-F88305AE1DDF}" type="sibTrans" cxnId="{DE2646DB-D133-4C29-A2FC-663797E2947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01FCF63A-9A53-4641-925C-35AB10312164}">
      <dgm:prSet phldrT="[Text]" custT="1"/>
      <dgm:spPr/>
      <dgm:t>
        <a:bodyPr anchor="ctr"/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Launch</a:t>
          </a:r>
        </a:p>
      </dgm:t>
    </dgm:pt>
    <dgm:pt modelId="{50233F51-F48D-4039-B4C4-FDE607161996}" type="parTrans" cxnId="{0B2CF146-F6F1-4A46-B0F9-EFBDA54F8880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47AD5E5A-539A-4690-BE35-128ECD2C6096}" type="sibTrans" cxnId="{0B2CF146-F6F1-4A46-B0F9-EFBDA54F8880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19F861D7-06D0-4475-8396-2F5BA32F3667}">
      <dgm:prSet phldrT="[Text]" custT="1"/>
      <dgm:spPr/>
      <dgm:t>
        <a:bodyPr anchor="ctr"/>
        <a:lstStyle/>
        <a:p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Development</a:t>
          </a:r>
        </a:p>
      </dgm:t>
    </dgm:pt>
    <dgm:pt modelId="{688591F3-C9FA-4E02-ACDA-6F3849A6023D}" type="parTrans" cxnId="{1BBF4133-48CE-4EF2-B1A9-2D15BDAD32DA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E600A78F-D810-48FA-BA62-69BAA380AFC0}" type="sibTrans" cxnId="{1BBF4133-48CE-4EF2-B1A9-2D15BDAD32DA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005F7E6-D3D7-4736-A565-5597C92EEA6E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Q1</a:t>
          </a:r>
        </a:p>
      </dgm:t>
    </dgm:pt>
    <dgm:pt modelId="{5488EE6F-940A-406A-80A3-42C5A10B4269}" type="parTrans" cxnId="{EB93DE1A-F1C2-46BB-91EC-F2BFD558BDCD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52810DCF-3FEF-47BA-9560-DDA76F05622B}" type="sibTrans" cxnId="{EB93DE1A-F1C2-46BB-91EC-F2BFD558BDCD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6F977B38-B94F-4762-9FA8-43006E979831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Q2</a:t>
          </a:r>
        </a:p>
      </dgm:t>
    </dgm:pt>
    <dgm:pt modelId="{D645353D-A275-487B-92A0-06F88FEAB990}" type="parTrans" cxnId="{F2E15CDB-CF08-4E99-9BB4-FE8B9862B0BE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C116B6CE-0E45-468A-8FCD-98B3260F6E2B}" type="sibTrans" cxnId="{F2E15CDB-CF08-4E99-9BB4-FE8B9862B0BE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1DFD31E-EBD3-4332-8636-6D8373C48843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Q3</a:t>
          </a:r>
        </a:p>
      </dgm:t>
    </dgm:pt>
    <dgm:pt modelId="{6DD3ACB7-7BFD-4F02-8143-F4245AB3D242}" type="parTrans" cxnId="{A3E8F565-D509-4242-89E5-F545BD9B39A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8A67AB22-1ED0-4C87-93DD-EC8BA8AC9DE1}" type="sibTrans" cxnId="{A3E8F565-D509-4242-89E5-F545BD9B39AF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2EB0FCD1-A97B-454C-A3B5-CC24E538FD7F}">
      <dgm:prSet phldrT="[Text]" custT="1"/>
      <dgm:spPr/>
      <dgm:t>
        <a:bodyPr anchor="ctr"/>
        <a:lstStyle/>
        <a:p>
          <a:r>
            <a:rPr lang="en-US" sz="3600" dirty="0">
              <a:solidFill>
                <a:schemeClr val="accent3"/>
              </a:solidFill>
              <a:latin typeface="+mj-lt"/>
            </a:rPr>
            <a:t>Q4</a:t>
          </a:r>
        </a:p>
      </dgm:t>
    </dgm:pt>
    <dgm:pt modelId="{6756F059-AD87-4860-A8D7-76D0AD87A366}" type="parTrans" cxnId="{14282BA9-66B7-4EF9-83BA-49E8D1383532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67CB2841-D2B7-47CA-AD93-4E66D2439A58}" type="sibTrans" cxnId="{14282BA9-66B7-4EF9-83BA-49E8D1383532}">
      <dgm:prSet/>
      <dgm:spPr/>
      <dgm:t>
        <a:bodyPr/>
        <a:lstStyle/>
        <a:p>
          <a:endParaRPr lang="en-US" sz="1400">
            <a:solidFill>
              <a:schemeClr val="accent3"/>
            </a:solidFill>
          </a:endParaRPr>
        </a:p>
      </dgm:t>
    </dgm:pt>
    <dgm:pt modelId="{D342E22F-EB29-4FAD-9B28-4C34502171B9}" type="pres">
      <dgm:prSet presAssocID="{BB313E4A-8B87-4AAD-AEEE-9B1435558CB9}" presName="vert0" presStyleCnt="0">
        <dgm:presLayoutVars>
          <dgm:dir/>
          <dgm:animOne val="branch"/>
          <dgm:animLvl val="lvl"/>
        </dgm:presLayoutVars>
      </dgm:prSet>
      <dgm:spPr/>
    </dgm:pt>
    <dgm:pt modelId="{4E247E96-070B-4744-96B3-E1F97A845C9F}" type="pres">
      <dgm:prSet presAssocID="{D005F7E6-D3D7-4736-A565-5597C92EEA6E}" presName="thickLine" presStyleLbl="alignNode1" presStyleIdx="0" presStyleCnt="4"/>
      <dgm:spPr/>
    </dgm:pt>
    <dgm:pt modelId="{27343992-1E43-4DD5-A34F-B5C1356DFE59}" type="pres">
      <dgm:prSet presAssocID="{D005F7E6-D3D7-4736-A565-5597C92EEA6E}" presName="horz1" presStyleCnt="0"/>
      <dgm:spPr/>
    </dgm:pt>
    <dgm:pt modelId="{794A25E5-C31E-4F51-977B-29908E4DED60}" type="pres">
      <dgm:prSet presAssocID="{D005F7E6-D3D7-4736-A565-5597C92EEA6E}" presName="tx1" presStyleLbl="revTx" presStyleIdx="0" presStyleCnt="8"/>
      <dgm:spPr/>
    </dgm:pt>
    <dgm:pt modelId="{D7852091-6875-4A46-BEE1-63E8C2BCD888}" type="pres">
      <dgm:prSet presAssocID="{D005F7E6-D3D7-4736-A565-5597C92EEA6E}" presName="vert1" presStyleCnt="0"/>
      <dgm:spPr/>
    </dgm:pt>
    <dgm:pt modelId="{CA417A59-A3FF-4C11-905B-2547DCEE95E1}" type="pres">
      <dgm:prSet presAssocID="{527C33A0-D4CE-48C2-812A-2152C182D6D8}" presName="vertSpace2a" presStyleCnt="0"/>
      <dgm:spPr/>
    </dgm:pt>
    <dgm:pt modelId="{A1C33D26-B435-488C-8EC8-B15795800AB8}" type="pres">
      <dgm:prSet presAssocID="{527C33A0-D4CE-48C2-812A-2152C182D6D8}" presName="horz2" presStyleCnt="0"/>
      <dgm:spPr/>
    </dgm:pt>
    <dgm:pt modelId="{19CA6B4E-4FAF-4EBF-B6AC-6C65343D6240}" type="pres">
      <dgm:prSet presAssocID="{527C33A0-D4CE-48C2-812A-2152C182D6D8}" presName="horzSpace2" presStyleCnt="0"/>
      <dgm:spPr/>
    </dgm:pt>
    <dgm:pt modelId="{E375414F-0076-4C00-857D-10F60768B5A1}" type="pres">
      <dgm:prSet presAssocID="{527C33A0-D4CE-48C2-812A-2152C182D6D8}" presName="tx2" presStyleLbl="revTx" presStyleIdx="1" presStyleCnt="8"/>
      <dgm:spPr/>
    </dgm:pt>
    <dgm:pt modelId="{BC0F0F45-6B28-47F0-8900-09203954EE61}" type="pres">
      <dgm:prSet presAssocID="{527C33A0-D4CE-48C2-812A-2152C182D6D8}" presName="vert2" presStyleCnt="0"/>
      <dgm:spPr/>
    </dgm:pt>
    <dgm:pt modelId="{A71BDFB5-6117-4C8B-8D80-B6049D42BB45}" type="pres">
      <dgm:prSet presAssocID="{527C33A0-D4CE-48C2-812A-2152C182D6D8}" presName="thinLine2b" presStyleLbl="callout" presStyleIdx="0" presStyleCnt="4"/>
      <dgm:spPr>
        <a:ln>
          <a:noFill/>
        </a:ln>
      </dgm:spPr>
    </dgm:pt>
    <dgm:pt modelId="{36DFEE74-46AE-42CD-985F-3A8B5BF4A7E1}" type="pres">
      <dgm:prSet presAssocID="{527C33A0-D4CE-48C2-812A-2152C182D6D8}" presName="vertSpace2b" presStyleCnt="0"/>
      <dgm:spPr/>
    </dgm:pt>
    <dgm:pt modelId="{0466FBD4-672A-478D-B685-49046823EBFF}" type="pres">
      <dgm:prSet presAssocID="{6F977B38-B94F-4762-9FA8-43006E979831}" presName="thickLine" presStyleLbl="alignNode1" presStyleIdx="1" presStyleCnt="4"/>
      <dgm:spPr/>
    </dgm:pt>
    <dgm:pt modelId="{CD94F179-39E0-448F-85E4-129118A1510A}" type="pres">
      <dgm:prSet presAssocID="{6F977B38-B94F-4762-9FA8-43006E979831}" presName="horz1" presStyleCnt="0"/>
      <dgm:spPr/>
    </dgm:pt>
    <dgm:pt modelId="{27AE1F8E-D743-4045-8E99-EDACF531D229}" type="pres">
      <dgm:prSet presAssocID="{6F977B38-B94F-4762-9FA8-43006E979831}" presName="tx1" presStyleLbl="revTx" presStyleIdx="2" presStyleCnt="8"/>
      <dgm:spPr/>
    </dgm:pt>
    <dgm:pt modelId="{C56D60A2-1EF5-4EE8-B59E-9BC24794D33B}" type="pres">
      <dgm:prSet presAssocID="{6F977B38-B94F-4762-9FA8-43006E979831}" presName="vert1" presStyleCnt="0"/>
      <dgm:spPr/>
    </dgm:pt>
    <dgm:pt modelId="{15EE5929-195E-4B10-8CF0-5DC291C7CAFB}" type="pres">
      <dgm:prSet presAssocID="{19F861D7-06D0-4475-8396-2F5BA32F3667}" presName="vertSpace2a" presStyleCnt="0"/>
      <dgm:spPr/>
    </dgm:pt>
    <dgm:pt modelId="{A5FA039E-B5A1-41D2-8633-32CBFE09F2B5}" type="pres">
      <dgm:prSet presAssocID="{19F861D7-06D0-4475-8396-2F5BA32F3667}" presName="horz2" presStyleCnt="0"/>
      <dgm:spPr/>
    </dgm:pt>
    <dgm:pt modelId="{8C5F1764-6F85-4D78-A3C4-66EE7325AC88}" type="pres">
      <dgm:prSet presAssocID="{19F861D7-06D0-4475-8396-2F5BA32F3667}" presName="horzSpace2" presStyleCnt="0"/>
      <dgm:spPr/>
    </dgm:pt>
    <dgm:pt modelId="{8F8B6AF1-ABF7-490E-91F4-D9BF1971E612}" type="pres">
      <dgm:prSet presAssocID="{19F861D7-06D0-4475-8396-2F5BA32F3667}" presName="tx2" presStyleLbl="revTx" presStyleIdx="3" presStyleCnt="8"/>
      <dgm:spPr/>
    </dgm:pt>
    <dgm:pt modelId="{58C08AD8-0A53-4FA4-A089-A58442D0DF2C}" type="pres">
      <dgm:prSet presAssocID="{19F861D7-06D0-4475-8396-2F5BA32F3667}" presName="vert2" presStyleCnt="0"/>
      <dgm:spPr/>
    </dgm:pt>
    <dgm:pt modelId="{ED686FDA-E1A9-411A-922C-3304600C1C77}" type="pres">
      <dgm:prSet presAssocID="{19F861D7-06D0-4475-8396-2F5BA32F3667}" presName="thinLine2b" presStyleLbl="callout" presStyleIdx="1" presStyleCnt="4"/>
      <dgm:spPr>
        <a:ln>
          <a:noFill/>
        </a:ln>
      </dgm:spPr>
    </dgm:pt>
    <dgm:pt modelId="{1AF213DD-22E5-427E-A57B-51F9FCFF35FC}" type="pres">
      <dgm:prSet presAssocID="{19F861D7-06D0-4475-8396-2F5BA32F3667}" presName="vertSpace2b" presStyleCnt="0"/>
      <dgm:spPr/>
    </dgm:pt>
    <dgm:pt modelId="{B28246E4-7BC5-45AF-BA42-DDBC1C2C2E2A}" type="pres">
      <dgm:prSet presAssocID="{D1DFD31E-EBD3-4332-8636-6D8373C48843}" presName="thickLine" presStyleLbl="alignNode1" presStyleIdx="2" presStyleCnt="4"/>
      <dgm:spPr/>
    </dgm:pt>
    <dgm:pt modelId="{238C59FC-EE92-495D-8535-280132FE3CC8}" type="pres">
      <dgm:prSet presAssocID="{D1DFD31E-EBD3-4332-8636-6D8373C48843}" presName="horz1" presStyleCnt="0"/>
      <dgm:spPr/>
    </dgm:pt>
    <dgm:pt modelId="{94243B8C-4525-4765-A713-E2F4D7D955D2}" type="pres">
      <dgm:prSet presAssocID="{D1DFD31E-EBD3-4332-8636-6D8373C48843}" presName="tx1" presStyleLbl="revTx" presStyleIdx="4" presStyleCnt="8"/>
      <dgm:spPr/>
    </dgm:pt>
    <dgm:pt modelId="{C5CBCA6D-774E-4CF6-843F-95660CCF6404}" type="pres">
      <dgm:prSet presAssocID="{D1DFD31E-EBD3-4332-8636-6D8373C48843}" presName="vert1" presStyleCnt="0"/>
      <dgm:spPr/>
    </dgm:pt>
    <dgm:pt modelId="{1C7384DC-2BAD-45CD-A31F-9A38EC5B601E}" type="pres">
      <dgm:prSet presAssocID="{B6769171-B80C-4F5B-90C7-EC3BDB7E9754}" presName="vertSpace2a" presStyleCnt="0"/>
      <dgm:spPr/>
    </dgm:pt>
    <dgm:pt modelId="{E3873E4A-935D-4571-90E1-50623F2F0CED}" type="pres">
      <dgm:prSet presAssocID="{B6769171-B80C-4F5B-90C7-EC3BDB7E9754}" presName="horz2" presStyleCnt="0"/>
      <dgm:spPr/>
    </dgm:pt>
    <dgm:pt modelId="{950C5154-3C5B-4CB7-838A-18C7E9FD5E76}" type="pres">
      <dgm:prSet presAssocID="{B6769171-B80C-4F5B-90C7-EC3BDB7E9754}" presName="horzSpace2" presStyleCnt="0"/>
      <dgm:spPr/>
    </dgm:pt>
    <dgm:pt modelId="{9A0947CA-0828-427D-806E-BCC9C040AB48}" type="pres">
      <dgm:prSet presAssocID="{B6769171-B80C-4F5B-90C7-EC3BDB7E9754}" presName="tx2" presStyleLbl="revTx" presStyleIdx="5" presStyleCnt="8"/>
      <dgm:spPr/>
    </dgm:pt>
    <dgm:pt modelId="{6A24333E-5826-47ED-8DEB-F4CB79DB5CF5}" type="pres">
      <dgm:prSet presAssocID="{B6769171-B80C-4F5B-90C7-EC3BDB7E9754}" presName="vert2" presStyleCnt="0"/>
      <dgm:spPr/>
    </dgm:pt>
    <dgm:pt modelId="{58AEF715-538E-4FCF-B500-3EDFACBD68A6}" type="pres">
      <dgm:prSet presAssocID="{B6769171-B80C-4F5B-90C7-EC3BDB7E9754}" presName="thinLine2b" presStyleLbl="callout" presStyleIdx="2" presStyleCnt="4"/>
      <dgm:spPr>
        <a:ln>
          <a:noFill/>
        </a:ln>
      </dgm:spPr>
    </dgm:pt>
    <dgm:pt modelId="{44F457FD-5A06-4D21-A44F-72B7CDEE607A}" type="pres">
      <dgm:prSet presAssocID="{B6769171-B80C-4F5B-90C7-EC3BDB7E9754}" presName="vertSpace2b" presStyleCnt="0"/>
      <dgm:spPr/>
    </dgm:pt>
    <dgm:pt modelId="{27ACEE2A-FEF4-404F-AB64-BBA8B44105A3}" type="pres">
      <dgm:prSet presAssocID="{2EB0FCD1-A97B-454C-A3B5-CC24E538FD7F}" presName="thickLine" presStyleLbl="alignNode1" presStyleIdx="3" presStyleCnt="4"/>
      <dgm:spPr/>
    </dgm:pt>
    <dgm:pt modelId="{D0FE4CC2-9F53-49FE-B3CF-66C4D8D2EB0E}" type="pres">
      <dgm:prSet presAssocID="{2EB0FCD1-A97B-454C-A3B5-CC24E538FD7F}" presName="horz1" presStyleCnt="0"/>
      <dgm:spPr/>
    </dgm:pt>
    <dgm:pt modelId="{74391C42-C7D3-4D68-8573-85CF435773EE}" type="pres">
      <dgm:prSet presAssocID="{2EB0FCD1-A97B-454C-A3B5-CC24E538FD7F}" presName="tx1" presStyleLbl="revTx" presStyleIdx="6" presStyleCnt="8"/>
      <dgm:spPr/>
    </dgm:pt>
    <dgm:pt modelId="{A9505772-616C-4932-8F25-52B30FD291C5}" type="pres">
      <dgm:prSet presAssocID="{2EB0FCD1-A97B-454C-A3B5-CC24E538FD7F}" presName="vert1" presStyleCnt="0"/>
      <dgm:spPr/>
    </dgm:pt>
    <dgm:pt modelId="{1BC3518C-6ABB-4DA5-AB2A-A498096179D7}" type="pres">
      <dgm:prSet presAssocID="{01FCF63A-9A53-4641-925C-35AB10312164}" presName="vertSpace2a" presStyleCnt="0"/>
      <dgm:spPr/>
    </dgm:pt>
    <dgm:pt modelId="{B327246B-238F-4DC6-9B20-A719838831B8}" type="pres">
      <dgm:prSet presAssocID="{01FCF63A-9A53-4641-925C-35AB10312164}" presName="horz2" presStyleCnt="0"/>
      <dgm:spPr/>
    </dgm:pt>
    <dgm:pt modelId="{55F3241E-988A-40FF-ACFC-10D76AA339D6}" type="pres">
      <dgm:prSet presAssocID="{01FCF63A-9A53-4641-925C-35AB10312164}" presName="horzSpace2" presStyleCnt="0"/>
      <dgm:spPr/>
    </dgm:pt>
    <dgm:pt modelId="{2FEB345E-D9F3-4461-A6C6-B047D3390664}" type="pres">
      <dgm:prSet presAssocID="{01FCF63A-9A53-4641-925C-35AB10312164}" presName="tx2" presStyleLbl="revTx" presStyleIdx="7" presStyleCnt="8"/>
      <dgm:spPr/>
    </dgm:pt>
    <dgm:pt modelId="{C4F2F344-8F2E-4066-917B-1EB3BA067465}" type="pres">
      <dgm:prSet presAssocID="{01FCF63A-9A53-4641-925C-35AB10312164}" presName="vert2" presStyleCnt="0"/>
      <dgm:spPr/>
    </dgm:pt>
    <dgm:pt modelId="{E6365EE9-1704-48EE-8A92-5D8EA459D769}" type="pres">
      <dgm:prSet presAssocID="{01FCF63A-9A53-4641-925C-35AB10312164}" presName="thinLine2b" presStyleLbl="callout" presStyleIdx="3" presStyleCnt="4"/>
      <dgm:spPr>
        <a:ln>
          <a:noFill/>
        </a:ln>
      </dgm:spPr>
    </dgm:pt>
    <dgm:pt modelId="{475DBFE9-E379-4960-96ED-5454B878821F}" type="pres">
      <dgm:prSet presAssocID="{01FCF63A-9A53-4641-925C-35AB10312164}" presName="vertSpace2b" presStyleCnt="0"/>
      <dgm:spPr/>
    </dgm:pt>
  </dgm:ptLst>
  <dgm:cxnLst>
    <dgm:cxn modelId="{C06C5714-CDEC-422C-963C-DFE1248B1E0C}" type="presOf" srcId="{2EB0FCD1-A97B-454C-A3B5-CC24E538FD7F}" destId="{74391C42-C7D3-4D68-8573-85CF435773EE}" srcOrd="0" destOrd="0" presId="urn:microsoft.com/office/officeart/2008/layout/LinedList"/>
    <dgm:cxn modelId="{EB93DE1A-F1C2-46BB-91EC-F2BFD558BDCD}" srcId="{BB313E4A-8B87-4AAD-AEEE-9B1435558CB9}" destId="{D005F7E6-D3D7-4736-A565-5597C92EEA6E}" srcOrd="0" destOrd="0" parTransId="{5488EE6F-940A-406A-80A3-42C5A10B4269}" sibTransId="{52810DCF-3FEF-47BA-9560-DDA76F05622B}"/>
    <dgm:cxn modelId="{67CDFC22-3852-49AA-846F-62CFC47D4773}" srcId="{D005F7E6-D3D7-4736-A565-5597C92EEA6E}" destId="{527C33A0-D4CE-48C2-812A-2152C182D6D8}" srcOrd="0" destOrd="0" parTransId="{051EA6F1-57D0-42F2-BD63-8D741E1935F1}" sibTransId="{E3167961-4CF2-4300-9C4A-A70246E015B1}"/>
    <dgm:cxn modelId="{47311529-1A3F-42EB-AD7A-402FFFCF6AD5}" type="presOf" srcId="{01FCF63A-9A53-4641-925C-35AB10312164}" destId="{2FEB345E-D9F3-4461-A6C6-B047D3390664}" srcOrd="0" destOrd="0" presId="urn:microsoft.com/office/officeart/2008/layout/LinedList"/>
    <dgm:cxn modelId="{1BBF4133-48CE-4EF2-B1A9-2D15BDAD32DA}" srcId="{6F977B38-B94F-4762-9FA8-43006E979831}" destId="{19F861D7-06D0-4475-8396-2F5BA32F3667}" srcOrd="0" destOrd="0" parTransId="{688591F3-C9FA-4E02-ACDA-6F3849A6023D}" sibTransId="{E600A78F-D810-48FA-BA62-69BAA380AFC0}"/>
    <dgm:cxn modelId="{61DFE55D-38EF-4731-902C-3E6F606D8B40}" type="presOf" srcId="{6F977B38-B94F-4762-9FA8-43006E979831}" destId="{27AE1F8E-D743-4045-8E99-EDACF531D229}" srcOrd="0" destOrd="0" presId="urn:microsoft.com/office/officeart/2008/layout/LinedList"/>
    <dgm:cxn modelId="{A3E8F565-D509-4242-89E5-F545BD9B39AF}" srcId="{BB313E4A-8B87-4AAD-AEEE-9B1435558CB9}" destId="{D1DFD31E-EBD3-4332-8636-6D8373C48843}" srcOrd="2" destOrd="0" parTransId="{6DD3ACB7-7BFD-4F02-8143-F4245AB3D242}" sibTransId="{8A67AB22-1ED0-4C87-93DD-EC8BA8AC9DE1}"/>
    <dgm:cxn modelId="{0B2CF146-F6F1-4A46-B0F9-EFBDA54F8880}" srcId="{2EB0FCD1-A97B-454C-A3B5-CC24E538FD7F}" destId="{01FCF63A-9A53-4641-925C-35AB10312164}" srcOrd="0" destOrd="0" parTransId="{50233F51-F48D-4039-B4C4-FDE607161996}" sibTransId="{47AD5E5A-539A-4690-BE35-128ECD2C6096}"/>
    <dgm:cxn modelId="{AA8FBB77-5FA8-493F-94A2-8786EB5B3083}" type="presOf" srcId="{BB313E4A-8B87-4AAD-AEEE-9B1435558CB9}" destId="{D342E22F-EB29-4FAD-9B28-4C34502171B9}" srcOrd="0" destOrd="0" presId="urn:microsoft.com/office/officeart/2008/layout/LinedList"/>
    <dgm:cxn modelId="{88FF1C7F-80D6-42CE-B602-E852DA6E791B}" type="presOf" srcId="{D005F7E6-D3D7-4736-A565-5597C92EEA6E}" destId="{794A25E5-C31E-4F51-977B-29908E4DED60}" srcOrd="0" destOrd="0" presId="urn:microsoft.com/office/officeart/2008/layout/LinedList"/>
    <dgm:cxn modelId="{D5D21386-72BD-4C27-BD5D-A96F8EDD0079}" type="presOf" srcId="{B6769171-B80C-4F5B-90C7-EC3BDB7E9754}" destId="{9A0947CA-0828-427D-806E-BCC9C040AB48}" srcOrd="0" destOrd="0" presId="urn:microsoft.com/office/officeart/2008/layout/LinedList"/>
    <dgm:cxn modelId="{FA89F48A-741D-43D6-AF9F-272E94B50C1D}" type="presOf" srcId="{19F861D7-06D0-4475-8396-2F5BA32F3667}" destId="{8F8B6AF1-ABF7-490E-91F4-D9BF1971E612}" srcOrd="0" destOrd="0" presId="urn:microsoft.com/office/officeart/2008/layout/LinedList"/>
    <dgm:cxn modelId="{14282BA9-66B7-4EF9-83BA-49E8D1383532}" srcId="{BB313E4A-8B87-4AAD-AEEE-9B1435558CB9}" destId="{2EB0FCD1-A97B-454C-A3B5-CC24E538FD7F}" srcOrd="3" destOrd="0" parTransId="{6756F059-AD87-4860-A8D7-76D0AD87A366}" sibTransId="{67CB2841-D2B7-47CA-AD93-4E66D2439A58}"/>
    <dgm:cxn modelId="{21A593B1-0C91-4039-82CE-6A28EA2C42D4}" type="presOf" srcId="{527C33A0-D4CE-48C2-812A-2152C182D6D8}" destId="{E375414F-0076-4C00-857D-10F60768B5A1}" srcOrd="0" destOrd="0" presId="urn:microsoft.com/office/officeart/2008/layout/LinedList"/>
    <dgm:cxn modelId="{F2E15CDB-CF08-4E99-9BB4-FE8B9862B0BE}" srcId="{BB313E4A-8B87-4AAD-AEEE-9B1435558CB9}" destId="{6F977B38-B94F-4762-9FA8-43006E979831}" srcOrd="1" destOrd="0" parTransId="{D645353D-A275-487B-92A0-06F88FEAB990}" sibTransId="{C116B6CE-0E45-468A-8FCD-98B3260F6E2B}"/>
    <dgm:cxn modelId="{DE2646DB-D133-4C29-A2FC-663797E2947F}" srcId="{D1DFD31E-EBD3-4332-8636-6D8373C48843}" destId="{B6769171-B80C-4F5B-90C7-EC3BDB7E9754}" srcOrd="0" destOrd="0" parTransId="{EBFED7B5-6EA8-4A9E-BFDD-4F059EEEF6B1}" sibTransId="{15DA4E02-04FA-4A21-9790-F88305AE1DDF}"/>
    <dgm:cxn modelId="{CF589EF9-D950-4C6E-88E8-E1C3FCBFC083}" type="presOf" srcId="{D1DFD31E-EBD3-4332-8636-6D8373C48843}" destId="{94243B8C-4525-4765-A713-E2F4D7D955D2}" srcOrd="0" destOrd="0" presId="urn:microsoft.com/office/officeart/2008/layout/LinedList"/>
    <dgm:cxn modelId="{74A84CA4-958F-4DE3-BBE1-527F547E86D9}" type="presParOf" srcId="{D342E22F-EB29-4FAD-9B28-4C34502171B9}" destId="{4E247E96-070B-4744-96B3-E1F97A845C9F}" srcOrd="0" destOrd="0" presId="urn:microsoft.com/office/officeart/2008/layout/LinedList"/>
    <dgm:cxn modelId="{0AE7CEA7-07D9-4238-86A0-740F040A4A31}" type="presParOf" srcId="{D342E22F-EB29-4FAD-9B28-4C34502171B9}" destId="{27343992-1E43-4DD5-A34F-B5C1356DFE59}" srcOrd="1" destOrd="0" presId="urn:microsoft.com/office/officeart/2008/layout/LinedList"/>
    <dgm:cxn modelId="{EC6210FC-B12A-4095-A206-A0B3CFA54A84}" type="presParOf" srcId="{27343992-1E43-4DD5-A34F-B5C1356DFE59}" destId="{794A25E5-C31E-4F51-977B-29908E4DED60}" srcOrd="0" destOrd="0" presId="urn:microsoft.com/office/officeart/2008/layout/LinedList"/>
    <dgm:cxn modelId="{D2067632-2A22-46EB-91F0-6D28AA53AE00}" type="presParOf" srcId="{27343992-1E43-4DD5-A34F-B5C1356DFE59}" destId="{D7852091-6875-4A46-BEE1-63E8C2BCD888}" srcOrd="1" destOrd="0" presId="urn:microsoft.com/office/officeart/2008/layout/LinedList"/>
    <dgm:cxn modelId="{CDA776F5-D9D7-41D9-81FC-5CC63AF9203D}" type="presParOf" srcId="{D7852091-6875-4A46-BEE1-63E8C2BCD888}" destId="{CA417A59-A3FF-4C11-905B-2547DCEE95E1}" srcOrd="0" destOrd="0" presId="urn:microsoft.com/office/officeart/2008/layout/LinedList"/>
    <dgm:cxn modelId="{7910B4F4-F882-45D9-9788-12D7FD59A904}" type="presParOf" srcId="{D7852091-6875-4A46-BEE1-63E8C2BCD888}" destId="{A1C33D26-B435-488C-8EC8-B15795800AB8}" srcOrd="1" destOrd="0" presId="urn:microsoft.com/office/officeart/2008/layout/LinedList"/>
    <dgm:cxn modelId="{410BDD2C-0EE6-4A2D-82EF-D032360740E8}" type="presParOf" srcId="{A1C33D26-B435-488C-8EC8-B15795800AB8}" destId="{19CA6B4E-4FAF-4EBF-B6AC-6C65343D6240}" srcOrd="0" destOrd="0" presId="urn:microsoft.com/office/officeart/2008/layout/LinedList"/>
    <dgm:cxn modelId="{FD651275-D6ED-40AF-AFF4-36309396031D}" type="presParOf" srcId="{A1C33D26-B435-488C-8EC8-B15795800AB8}" destId="{E375414F-0076-4C00-857D-10F60768B5A1}" srcOrd="1" destOrd="0" presId="urn:microsoft.com/office/officeart/2008/layout/LinedList"/>
    <dgm:cxn modelId="{E5DFF5C6-7488-439F-BB39-4FF98C9C85E4}" type="presParOf" srcId="{A1C33D26-B435-488C-8EC8-B15795800AB8}" destId="{BC0F0F45-6B28-47F0-8900-09203954EE61}" srcOrd="2" destOrd="0" presId="urn:microsoft.com/office/officeart/2008/layout/LinedList"/>
    <dgm:cxn modelId="{B6997354-3A39-4598-8EC7-9C9BAE2F7FB8}" type="presParOf" srcId="{D7852091-6875-4A46-BEE1-63E8C2BCD888}" destId="{A71BDFB5-6117-4C8B-8D80-B6049D42BB45}" srcOrd="2" destOrd="0" presId="urn:microsoft.com/office/officeart/2008/layout/LinedList"/>
    <dgm:cxn modelId="{D80C7FB6-1B1E-4243-8458-72DC3CA7309D}" type="presParOf" srcId="{D7852091-6875-4A46-BEE1-63E8C2BCD888}" destId="{36DFEE74-46AE-42CD-985F-3A8B5BF4A7E1}" srcOrd="3" destOrd="0" presId="urn:microsoft.com/office/officeart/2008/layout/LinedList"/>
    <dgm:cxn modelId="{D2E634E4-408D-4601-880B-2E78845F9E07}" type="presParOf" srcId="{D342E22F-EB29-4FAD-9B28-4C34502171B9}" destId="{0466FBD4-672A-478D-B685-49046823EBFF}" srcOrd="2" destOrd="0" presId="urn:microsoft.com/office/officeart/2008/layout/LinedList"/>
    <dgm:cxn modelId="{C1451749-48A5-4165-838A-A700F439413C}" type="presParOf" srcId="{D342E22F-EB29-4FAD-9B28-4C34502171B9}" destId="{CD94F179-39E0-448F-85E4-129118A1510A}" srcOrd="3" destOrd="0" presId="urn:microsoft.com/office/officeart/2008/layout/LinedList"/>
    <dgm:cxn modelId="{168FABD3-7C0B-4122-B47E-6CCA459836E1}" type="presParOf" srcId="{CD94F179-39E0-448F-85E4-129118A1510A}" destId="{27AE1F8E-D743-4045-8E99-EDACF531D229}" srcOrd="0" destOrd="0" presId="urn:microsoft.com/office/officeart/2008/layout/LinedList"/>
    <dgm:cxn modelId="{BEF7CCA0-9236-4168-9DF5-614B58AE61F3}" type="presParOf" srcId="{CD94F179-39E0-448F-85E4-129118A1510A}" destId="{C56D60A2-1EF5-4EE8-B59E-9BC24794D33B}" srcOrd="1" destOrd="0" presId="urn:microsoft.com/office/officeart/2008/layout/LinedList"/>
    <dgm:cxn modelId="{FE37D9A8-3030-4B0E-AB6A-6F69650FCE4C}" type="presParOf" srcId="{C56D60A2-1EF5-4EE8-B59E-9BC24794D33B}" destId="{15EE5929-195E-4B10-8CF0-5DC291C7CAFB}" srcOrd="0" destOrd="0" presId="urn:microsoft.com/office/officeart/2008/layout/LinedList"/>
    <dgm:cxn modelId="{AAD37329-1F77-455A-8556-88D3116DFBC3}" type="presParOf" srcId="{C56D60A2-1EF5-4EE8-B59E-9BC24794D33B}" destId="{A5FA039E-B5A1-41D2-8633-32CBFE09F2B5}" srcOrd="1" destOrd="0" presId="urn:microsoft.com/office/officeart/2008/layout/LinedList"/>
    <dgm:cxn modelId="{335276F0-D830-48C5-9B4B-B1031C1425EE}" type="presParOf" srcId="{A5FA039E-B5A1-41D2-8633-32CBFE09F2B5}" destId="{8C5F1764-6F85-4D78-A3C4-66EE7325AC88}" srcOrd="0" destOrd="0" presId="urn:microsoft.com/office/officeart/2008/layout/LinedList"/>
    <dgm:cxn modelId="{6F4ED73E-7943-487C-A1C3-316B6608383E}" type="presParOf" srcId="{A5FA039E-B5A1-41D2-8633-32CBFE09F2B5}" destId="{8F8B6AF1-ABF7-490E-91F4-D9BF1971E612}" srcOrd="1" destOrd="0" presId="urn:microsoft.com/office/officeart/2008/layout/LinedList"/>
    <dgm:cxn modelId="{E931BE4E-A861-42C7-8529-9A31B34DAEF5}" type="presParOf" srcId="{A5FA039E-B5A1-41D2-8633-32CBFE09F2B5}" destId="{58C08AD8-0A53-4FA4-A089-A58442D0DF2C}" srcOrd="2" destOrd="0" presId="urn:microsoft.com/office/officeart/2008/layout/LinedList"/>
    <dgm:cxn modelId="{E0D90694-6586-4109-84EF-BD3B88FBDBD6}" type="presParOf" srcId="{C56D60A2-1EF5-4EE8-B59E-9BC24794D33B}" destId="{ED686FDA-E1A9-411A-922C-3304600C1C77}" srcOrd="2" destOrd="0" presId="urn:microsoft.com/office/officeart/2008/layout/LinedList"/>
    <dgm:cxn modelId="{F7D13C2D-7708-4D00-A0A1-94876294F074}" type="presParOf" srcId="{C56D60A2-1EF5-4EE8-B59E-9BC24794D33B}" destId="{1AF213DD-22E5-427E-A57B-51F9FCFF35FC}" srcOrd="3" destOrd="0" presId="urn:microsoft.com/office/officeart/2008/layout/LinedList"/>
    <dgm:cxn modelId="{0E95FE36-CBB5-4059-8398-BA999D61F84D}" type="presParOf" srcId="{D342E22F-EB29-4FAD-9B28-4C34502171B9}" destId="{B28246E4-7BC5-45AF-BA42-DDBC1C2C2E2A}" srcOrd="4" destOrd="0" presId="urn:microsoft.com/office/officeart/2008/layout/LinedList"/>
    <dgm:cxn modelId="{A454C2EB-C133-48F5-A844-8274A837113A}" type="presParOf" srcId="{D342E22F-EB29-4FAD-9B28-4C34502171B9}" destId="{238C59FC-EE92-495D-8535-280132FE3CC8}" srcOrd="5" destOrd="0" presId="urn:microsoft.com/office/officeart/2008/layout/LinedList"/>
    <dgm:cxn modelId="{07DCA3D0-BDAB-4C37-9988-5E50EEC8AC28}" type="presParOf" srcId="{238C59FC-EE92-495D-8535-280132FE3CC8}" destId="{94243B8C-4525-4765-A713-E2F4D7D955D2}" srcOrd="0" destOrd="0" presId="urn:microsoft.com/office/officeart/2008/layout/LinedList"/>
    <dgm:cxn modelId="{2CD295E3-7BE0-4A0D-B0D0-9942E82D019F}" type="presParOf" srcId="{238C59FC-EE92-495D-8535-280132FE3CC8}" destId="{C5CBCA6D-774E-4CF6-843F-95660CCF6404}" srcOrd="1" destOrd="0" presId="urn:microsoft.com/office/officeart/2008/layout/LinedList"/>
    <dgm:cxn modelId="{10815701-B628-4182-960B-BAE79527C8FC}" type="presParOf" srcId="{C5CBCA6D-774E-4CF6-843F-95660CCF6404}" destId="{1C7384DC-2BAD-45CD-A31F-9A38EC5B601E}" srcOrd="0" destOrd="0" presId="urn:microsoft.com/office/officeart/2008/layout/LinedList"/>
    <dgm:cxn modelId="{63DD5706-C05B-4218-89B5-AB5F914702DC}" type="presParOf" srcId="{C5CBCA6D-774E-4CF6-843F-95660CCF6404}" destId="{E3873E4A-935D-4571-90E1-50623F2F0CED}" srcOrd="1" destOrd="0" presId="urn:microsoft.com/office/officeart/2008/layout/LinedList"/>
    <dgm:cxn modelId="{E6AB1689-9CDE-4DAD-B1F1-595040E1739C}" type="presParOf" srcId="{E3873E4A-935D-4571-90E1-50623F2F0CED}" destId="{950C5154-3C5B-4CB7-838A-18C7E9FD5E76}" srcOrd="0" destOrd="0" presId="urn:microsoft.com/office/officeart/2008/layout/LinedList"/>
    <dgm:cxn modelId="{B8E04278-8C5B-4426-A360-5345DDE2320D}" type="presParOf" srcId="{E3873E4A-935D-4571-90E1-50623F2F0CED}" destId="{9A0947CA-0828-427D-806E-BCC9C040AB48}" srcOrd="1" destOrd="0" presId="urn:microsoft.com/office/officeart/2008/layout/LinedList"/>
    <dgm:cxn modelId="{4C21A011-0D73-4F9C-8C5B-A1E1D280952A}" type="presParOf" srcId="{E3873E4A-935D-4571-90E1-50623F2F0CED}" destId="{6A24333E-5826-47ED-8DEB-F4CB79DB5CF5}" srcOrd="2" destOrd="0" presId="urn:microsoft.com/office/officeart/2008/layout/LinedList"/>
    <dgm:cxn modelId="{BDA38931-F4C6-40CC-98C4-964F50A66E19}" type="presParOf" srcId="{C5CBCA6D-774E-4CF6-843F-95660CCF6404}" destId="{58AEF715-538E-4FCF-B500-3EDFACBD68A6}" srcOrd="2" destOrd="0" presId="urn:microsoft.com/office/officeart/2008/layout/LinedList"/>
    <dgm:cxn modelId="{18271D40-3AEE-446C-8CCE-37535173FB28}" type="presParOf" srcId="{C5CBCA6D-774E-4CF6-843F-95660CCF6404}" destId="{44F457FD-5A06-4D21-A44F-72B7CDEE607A}" srcOrd="3" destOrd="0" presId="urn:microsoft.com/office/officeart/2008/layout/LinedList"/>
    <dgm:cxn modelId="{A6E0064E-B7BB-4795-BEE0-4CF371A6E600}" type="presParOf" srcId="{D342E22F-EB29-4FAD-9B28-4C34502171B9}" destId="{27ACEE2A-FEF4-404F-AB64-BBA8B44105A3}" srcOrd="6" destOrd="0" presId="urn:microsoft.com/office/officeart/2008/layout/LinedList"/>
    <dgm:cxn modelId="{758133C0-8E43-4D3F-A1B5-1E8B06FB17E8}" type="presParOf" srcId="{D342E22F-EB29-4FAD-9B28-4C34502171B9}" destId="{D0FE4CC2-9F53-49FE-B3CF-66C4D8D2EB0E}" srcOrd="7" destOrd="0" presId="urn:microsoft.com/office/officeart/2008/layout/LinedList"/>
    <dgm:cxn modelId="{9640FF45-CBCF-421B-87FB-6FF156B1F578}" type="presParOf" srcId="{D0FE4CC2-9F53-49FE-B3CF-66C4D8D2EB0E}" destId="{74391C42-C7D3-4D68-8573-85CF435773EE}" srcOrd="0" destOrd="0" presId="urn:microsoft.com/office/officeart/2008/layout/LinedList"/>
    <dgm:cxn modelId="{B4FBFA51-0322-466B-85DF-EA6593B0D4D9}" type="presParOf" srcId="{D0FE4CC2-9F53-49FE-B3CF-66C4D8D2EB0E}" destId="{A9505772-616C-4932-8F25-52B30FD291C5}" srcOrd="1" destOrd="0" presId="urn:microsoft.com/office/officeart/2008/layout/LinedList"/>
    <dgm:cxn modelId="{6ADA837C-B861-4B1D-84C2-2BB2A92C22C9}" type="presParOf" srcId="{A9505772-616C-4932-8F25-52B30FD291C5}" destId="{1BC3518C-6ABB-4DA5-AB2A-A498096179D7}" srcOrd="0" destOrd="0" presId="urn:microsoft.com/office/officeart/2008/layout/LinedList"/>
    <dgm:cxn modelId="{FF7906A4-E1E6-45FB-B233-0D757F6D18A5}" type="presParOf" srcId="{A9505772-616C-4932-8F25-52B30FD291C5}" destId="{B327246B-238F-4DC6-9B20-A719838831B8}" srcOrd="1" destOrd="0" presId="urn:microsoft.com/office/officeart/2008/layout/LinedList"/>
    <dgm:cxn modelId="{3F9A7A03-629E-4B01-98D6-E24985B259F5}" type="presParOf" srcId="{B327246B-238F-4DC6-9B20-A719838831B8}" destId="{55F3241E-988A-40FF-ACFC-10D76AA339D6}" srcOrd="0" destOrd="0" presId="urn:microsoft.com/office/officeart/2008/layout/LinedList"/>
    <dgm:cxn modelId="{5D9793A9-9095-4B78-AD5D-83E5C98D3855}" type="presParOf" srcId="{B327246B-238F-4DC6-9B20-A719838831B8}" destId="{2FEB345E-D9F3-4461-A6C6-B047D3390664}" srcOrd="1" destOrd="0" presId="urn:microsoft.com/office/officeart/2008/layout/LinedList"/>
    <dgm:cxn modelId="{41013D6E-A5DB-4966-BB8A-B4AB345F585B}" type="presParOf" srcId="{B327246B-238F-4DC6-9B20-A719838831B8}" destId="{C4F2F344-8F2E-4066-917B-1EB3BA067465}" srcOrd="2" destOrd="0" presId="urn:microsoft.com/office/officeart/2008/layout/LinedList"/>
    <dgm:cxn modelId="{E3BC8C30-51F6-4AAA-BDA7-B9A152519346}" type="presParOf" srcId="{A9505772-616C-4932-8F25-52B30FD291C5}" destId="{E6365EE9-1704-48EE-8A92-5D8EA459D769}" srcOrd="2" destOrd="0" presId="urn:microsoft.com/office/officeart/2008/layout/LinedList"/>
    <dgm:cxn modelId="{5864D3F0-70C1-474B-B190-BCB9A45F53DC}" type="presParOf" srcId="{A9505772-616C-4932-8F25-52B30FD291C5}" destId="{475DBFE9-E379-4960-96ED-5454B878821F}" srcOrd="3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247E96-070B-4744-96B3-E1F97A845C9F}">
      <dsp:nvSpPr>
        <dsp:cNvPr id="0" name=""/>
        <dsp:cNvSpPr/>
      </dsp:nvSpPr>
      <dsp:spPr>
        <a:xfrm>
          <a:off x="0" y="0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A25E5-C31E-4F51-977B-29908E4DED60}">
      <dsp:nvSpPr>
        <dsp:cNvPr id="0" name=""/>
        <dsp:cNvSpPr/>
      </dsp:nvSpPr>
      <dsp:spPr>
        <a:xfrm>
          <a:off x="0" y="0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Q1</a:t>
          </a:r>
        </a:p>
      </dsp:txBody>
      <dsp:txXfrm>
        <a:off x="0" y="0"/>
        <a:ext cx="968692" cy="1350962"/>
      </dsp:txXfrm>
    </dsp:sp>
    <dsp:sp modelId="{E375414F-0076-4C00-857D-10F60768B5A1}">
      <dsp:nvSpPr>
        <dsp:cNvPr id="0" name=""/>
        <dsp:cNvSpPr/>
      </dsp:nvSpPr>
      <dsp:spPr>
        <a:xfrm>
          <a:off x="1041344" y="61347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schemeClr val="tx1"/>
              </a:solidFill>
              <a:latin typeface="+mn-lt"/>
              <a:ea typeface="+mn-ea"/>
              <a:cs typeface="+mn-cs"/>
            </a:rPr>
            <a:t>Market Research</a:t>
          </a:r>
        </a:p>
      </dsp:txBody>
      <dsp:txXfrm>
        <a:off x="1041344" y="61347"/>
        <a:ext cx="3802117" cy="1226948"/>
      </dsp:txXfrm>
    </dsp:sp>
    <dsp:sp modelId="{A71BDFB5-6117-4C8B-8D80-B6049D42BB45}">
      <dsp:nvSpPr>
        <dsp:cNvPr id="0" name=""/>
        <dsp:cNvSpPr/>
      </dsp:nvSpPr>
      <dsp:spPr>
        <a:xfrm>
          <a:off x="968692" y="1288295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66FBD4-672A-478D-B685-49046823EBFF}">
      <dsp:nvSpPr>
        <dsp:cNvPr id="0" name=""/>
        <dsp:cNvSpPr/>
      </dsp:nvSpPr>
      <dsp:spPr>
        <a:xfrm>
          <a:off x="0" y="1350962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AE1F8E-D743-4045-8E99-EDACF531D229}">
      <dsp:nvSpPr>
        <dsp:cNvPr id="0" name=""/>
        <dsp:cNvSpPr/>
      </dsp:nvSpPr>
      <dsp:spPr>
        <a:xfrm>
          <a:off x="0" y="1350962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Q2</a:t>
          </a:r>
        </a:p>
      </dsp:txBody>
      <dsp:txXfrm>
        <a:off x="0" y="1350962"/>
        <a:ext cx="968692" cy="1350962"/>
      </dsp:txXfrm>
    </dsp:sp>
    <dsp:sp modelId="{8F8B6AF1-ABF7-490E-91F4-D9BF1971E612}">
      <dsp:nvSpPr>
        <dsp:cNvPr id="0" name=""/>
        <dsp:cNvSpPr/>
      </dsp:nvSpPr>
      <dsp:spPr>
        <a:xfrm>
          <a:off x="1041344" y="1412309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Development</a:t>
          </a:r>
        </a:p>
      </dsp:txBody>
      <dsp:txXfrm>
        <a:off x="1041344" y="1412309"/>
        <a:ext cx="3802117" cy="1226948"/>
      </dsp:txXfrm>
    </dsp:sp>
    <dsp:sp modelId="{ED686FDA-E1A9-411A-922C-3304600C1C77}">
      <dsp:nvSpPr>
        <dsp:cNvPr id="0" name=""/>
        <dsp:cNvSpPr/>
      </dsp:nvSpPr>
      <dsp:spPr>
        <a:xfrm>
          <a:off x="968692" y="2639258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246E4-7BC5-45AF-BA42-DDBC1C2C2E2A}">
      <dsp:nvSpPr>
        <dsp:cNvPr id="0" name=""/>
        <dsp:cNvSpPr/>
      </dsp:nvSpPr>
      <dsp:spPr>
        <a:xfrm>
          <a:off x="0" y="2701925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43B8C-4525-4765-A713-E2F4D7D955D2}">
      <dsp:nvSpPr>
        <dsp:cNvPr id="0" name=""/>
        <dsp:cNvSpPr/>
      </dsp:nvSpPr>
      <dsp:spPr>
        <a:xfrm>
          <a:off x="0" y="2701925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Q3</a:t>
          </a:r>
        </a:p>
      </dsp:txBody>
      <dsp:txXfrm>
        <a:off x="0" y="2701925"/>
        <a:ext cx="968692" cy="1350962"/>
      </dsp:txXfrm>
    </dsp:sp>
    <dsp:sp modelId="{9A0947CA-0828-427D-806E-BCC9C040AB48}">
      <dsp:nvSpPr>
        <dsp:cNvPr id="0" name=""/>
        <dsp:cNvSpPr/>
      </dsp:nvSpPr>
      <dsp:spPr>
        <a:xfrm>
          <a:off x="1041344" y="2763272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User Testing</a:t>
          </a:r>
        </a:p>
      </dsp:txBody>
      <dsp:txXfrm>
        <a:off x="1041344" y="2763272"/>
        <a:ext cx="3802117" cy="1226948"/>
      </dsp:txXfrm>
    </dsp:sp>
    <dsp:sp modelId="{58AEF715-538E-4FCF-B500-3EDFACBD68A6}">
      <dsp:nvSpPr>
        <dsp:cNvPr id="0" name=""/>
        <dsp:cNvSpPr/>
      </dsp:nvSpPr>
      <dsp:spPr>
        <a:xfrm>
          <a:off x="968692" y="3990220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ACEE2A-FEF4-404F-AB64-BBA8B44105A3}">
      <dsp:nvSpPr>
        <dsp:cNvPr id="0" name=""/>
        <dsp:cNvSpPr/>
      </dsp:nvSpPr>
      <dsp:spPr>
        <a:xfrm>
          <a:off x="0" y="4052887"/>
          <a:ext cx="484346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391C42-C7D3-4D68-8573-85CF435773EE}">
      <dsp:nvSpPr>
        <dsp:cNvPr id="0" name=""/>
        <dsp:cNvSpPr/>
      </dsp:nvSpPr>
      <dsp:spPr>
        <a:xfrm>
          <a:off x="0" y="4052887"/>
          <a:ext cx="968692" cy="1350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solidFill>
                <a:schemeClr val="accent3"/>
              </a:solidFill>
              <a:latin typeface="+mj-lt"/>
            </a:rPr>
            <a:t>Q4</a:t>
          </a:r>
        </a:p>
      </dsp:txBody>
      <dsp:txXfrm>
        <a:off x="0" y="4052887"/>
        <a:ext cx="968692" cy="1350962"/>
      </dsp:txXfrm>
    </dsp:sp>
    <dsp:sp modelId="{2FEB345E-D9F3-4461-A6C6-B047D3390664}">
      <dsp:nvSpPr>
        <dsp:cNvPr id="0" name=""/>
        <dsp:cNvSpPr/>
      </dsp:nvSpPr>
      <dsp:spPr>
        <a:xfrm>
          <a:off x="1041344" y="4114234"/>
          <a:ext cx="3802117" cy="122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cap="all" spc="300" baseline="0" dirty="0">
              <a:solidFill>
                <a:prstClr val="black"/>
              </a:solidFill>
              <a:latin typeface="+mn-lt"/>
              <a:ea typeface="+mn-ea"/>
              <a:cs typeface="+mn-cs"/>
            </a:rPr>
            <a:t>Product Launch</a:t>
          </a:r>
        </a:p>
      </dsp:txBody>
      <dsp:txXfrm>
        <a:off x="1041344" y="4114234"/>
        <a:ext cx="3802117" cy="1226948"/>
      </dsp:txXfrm>
    </dsp:sp>
    <dsp:sp modelId="{E6365EE9-1704-48EE-8A92-5D8EA459D769}">
      <dsp:nvSpPr>
        <dsp:cNvPr id="0" name=""/>
        <dsp:cNvSpPr/>
      </dsp:nvSpPr>
      <dsp:spPr>
        <a:xfrm>
          <a:off x="968692" y="5341183"/>
          <a:ext cx="387476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1.xml.rels>&#65279;<?xml version="1.0" encoding="utf-8"?><Relationships xmlns="http://schemas.openxmlformats.org/package/2006/relationships"><Relationship Type="http://schemas.openxmlformats.org/officeDocument/2006/relationships/theme" Target="/ppt/theme/theme33.xml" Id="rId1" /></Relationships>
</file>

<file path=ppt/handoutMasters/handoutMaster1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8B8B31-1CFE-4A78-A796-40061C1B29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5D168-A009-4B34-B08F-277E0D6ABD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D47A4C-1800-412B-9042-C93F1924AECC}" type="datetimeFigureOut">
              <a:rPr lang="en-US" smtClean="0"/>
              <a:t>12/17/2024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0C826E-30C5-4DD2-97CD-F700F8EBBFC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1BE32A-EDDE-428D-8FA7-84F681D978C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1FD62-43B6-432F-96E1-BCDE3916E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833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1.xml.rels>&#65279;<?xml version="1.0" encoding="utf-8"?><Relationships xmlns="http://schemas.openxmlformats.org/package/2006/relationships"><Relationship Type="http://schemas.openxmlformats.org/officeDocument/2006/relationships/theme" Target="/ppt/theme/theme22.xml" Id="rId1" /></Relationships>
</file>

<file path=ppt/notesMasters/notesMaster1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00EB3D-2307-4317-8A1D-B47FA45245F0}" type="datetimeFigureOut">
              <a:rPr lang="en-US" noProof="0" smtClean="0"/>
              <a:t>12/17/2024</a:t>
            </a:fld>
            <a:endParaRPr lang="en-US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D78A92-0141-4330-8F3E-FAADFAC23844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4888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01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110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26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3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18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2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34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4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51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69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7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8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_rels/slideLayout913.xml.rels>&#65279;<?xml version="1.0" encoding="utf-8"?><Relationships xmlns="http://schemas.openxmlformats.org/package/2006/relationships"><Relationship Type="http://schemas.openxmlformats.org/officeDocument/2006/relationships/slideMaster" Target="/ppt/slideMasters/slideMaster11.xml" Id="rId1" /></Relationships>
</file>

<file path=ppt/slideLayouts/slideLayout10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902648"/>
      </p:ext>
    </p:extLst>
  </p:cSld>
  <p:clrMapOvr>
    <a:masterClrMapping/>
  </p:clrMapOvr>
</p:sldLayout>
</file>

<file path=ppt/slideLayouts/slideLayout1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2261064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972561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207540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681995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267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72251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234200"/>
      </p:ext>
    </p:extLst>
  </p:cSld>
  <p:clrMapOvr>
    <a:masterClrMapping/>
  </p:clrMapOvr>
</p:sldLayout>
</file>

<file path=ppt/slideLayouts/slideLayout5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93353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318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84649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875885"/>
      </p:ext>
    </p:extLst>
  </p:cSld>
  <p:clrMapOvr>
    <a:masterClrMapping/>
  </p:clrMapOvr>
</p:sldLayout>
</file>

<file path=ppt/slideLayouts/slideLayout9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12/17/2024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380100"/>
      </p:ext>
    </p:extLst>
  </p:cSld>
  <p:clrMapOvr>
    <a:masterClrMapping/>
  </p:clrMapOvr>
</p:sldLayout>
</file>

<file path=ppt/slideMasters/_rels/slideMaster11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8" /><Relationship Type="http://schemas.openxmlformats.org/officeDocument/2006/relationships/slideLayout" Target="/ppt/slideLayouts/slideLayout133.xml" Id="rId13" /><Relationship Type="http://schemas.openxmlformats.org/officeDocument/2006/relationships/slideLayout" Target="/ppt/slideLayouts/slideLayout34.xml" Id="rId3" /><Relationship Type="http://schemas.openxmlformats.org/officeDocument/2006/relationships/slideLayout" Target="/ppt/slideLayouts/slideLayout75.xml" Id="rId7" /><Relationship Type="http://schemas.openxmlformats.org/officeDocument/2006/relationships/slideLayout" Target="/ppt/slideLayouts/slideLayout126.xml" Id="rId12" /><Relationship Type="http://schemas.openxmlformats.org/officeDocument/2006/relationships/slideLayout" Target="/ppt/slideLayouts/slideLayout27.xml" Id="rId2" /><Relationship Type="http://schemas.openxmlformats.org/officeDocument/2006/relationships/slideLayout" Target="/ppt/slideLayouts/slideLayout18.xml" Id="rId1" /><Relationship Type="http://schemas.openxmlformats.org/officeDocument/2006/relationships/slideLayout" Target="/ppt/slideLayouts/slideLayout69.xml" Id="rId6" /><Relationship Type="http://schemas.openxmlformats.org/officeDocument/2006/relationships/slideLayout" Target="/ppt/slideLayouts/slideLayout1110.xml" Id="rId11" /><Relationship Type="http://schemas.openxmlformats.org/officeDocument/2006/relationships/slideLayout" Target="/ppt/slideLayouts/slideLayout511.xml" Id="rId5" /><Relationship Type="http://schemas.openxmlformats.org/officeDocument/2006/relationships/slideLayout" Target="/ppt/slideLayouts/slideLayout1012.xml" Id="rId10" /><Relationship Type="http://schemas.openxmlformats.org/officeDocument/2006/relationships/slideLayout" Target="/ppt/slideLayouts/slideLayout41.xml" Id="rId4" /><Relationship Type="http://schemas.openxmlformats.org/officeDocument/2006/relationships/slideLayout" Target="/ppt/slideLayouts/slideLayout913.xml" Id="rId9" /><Relationship Type="http://schemas.openxmlformats.org/officeDocument/2006/relationships/theme" Target="/ppt/theme/theme11.xml" Id="rId14" /></Relationships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12/17/2024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23999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96" r:id="rId2"/>
    <p:sldLayoutId id="2147483718" r:id="rId3"/>
    <p:sldLayoutId id="2147483712" r:id="rId4"/>
    <p:sldLayoutId id="2147483719" r:id="rId5"/>
    <p:sldLayoutId id="2147483705" r:id="rId6"/>
    <p:sldLayoutId id="2147483713" r:id="rId7"/>
    <p:sldLayoutId id="2147483699" r:id="rId8"/>
    <p:sldLayoutId id="2147483716" r:id="rId9"/>
    <p:sldLayoutId id="2147483702" r:id="rId10"/>
    <p:sldLayoutId id="2147483714" r:id="rId11"/>
    <p:sldLayoutId id="2147483720" r:id="rId12"/>
    <p:sldLayoutId id="2147483709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 userDrawn="1">
          <p15:clr>
            <a:srgbClr val="F26B43"/>
          </p15:clr>
        </p15:guide>
        <p15:guide id="2" pos="574" userDrawn="1">
          <p15:clr>
            <a:srgbClr val="F26B43"/>
          </p15:clr>
        </p15:guide>
        <p15:guide id="3" pos="7106" userDrawn="1">
          <p15:clr>
            <a:srgbClr val="F26B43"/>
          </p15:clr>
        </p15:guide>
        <p15:guide id="4" orient="horz" pos="3748" userDrawn="1">
          <p15:clr>
            <a:srgbClr val="F26B43"/>
          </p15:clr>
        </p15:guide>
        <p15:guide id="5" pos="4407" userDrawn="1">
          <p15:clr>
            <a:srgbClr val="F26B43"/>
          </p15:clr>
        </p15:guide>
        <p15:guide id="6" pos="3273" userDrawn="1">
          <p15:clr>
            <a:srgbClr val="F26B43"/>
          </p15:clr>
        </p15:guide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  <p15:guide id="9" pos="302" userDrawn="1">
          <p15:clr>
            <a:srgbClr val="F26B43"/>
          </p15:clr>
        </p15:guide>
        <p15:guide id="10" pos="7378" userDrawn="1">
          <p15:clr>
            <a:srgbClr val="F26B43"/>
          </p15:clr>
        </p15:guide>
      </p15:sldGuideLst>
    </p:ext>
  </p:extLst>
</p:sldMaster>
</file>

<file path=ppt/slides/_rels/slide1013.xml.rels>&#65279;<?xml version="1.0" encoding="utf-8"?><Relationships xmlns="http://schemas.openxmlformats.org/package/2006/relationships"><Relationship Type="http://schemas.openxmlformats.org/officeDocument/2006/relationships/slideLayout" Target="/ppt/slideLayouts/slideLayout1012.xml" Id="rId1" /></Relationships>
</file>

<file path=ppt/slides/_rels/slide1110.xml.rels>&#65279;<?xml version="1.0" encoding="utf-8"?><Relationships xmlns="http://schemas.openxmlformats.org/package/2006/relationships"><Relationship Type="http://schemas.openxmlformats.org/officeDocument/2006/relationships/slideLayout" Target="/ppt/slideLayouts/slideLayout1110.xml" Id="rId1" /></Relationships>
</file>

<file path=ppt/slides/_rels/slide126.xml.rels>&#65279;<?xml version="1.0" encoding="utf-8"?><Relationships xmlns="http://schemas.openxmlformats.org/package/2006/relationships"><Relationship Type="http://schemas.openxmlformats.org/officeDocument/2006/relationships/slideLayout" Target="/ppt/slideLayouts/slideLayout126.xml" Id="rId1" /></Relationships>
</file>

<file path=ppt/slides/_rels/slide135.xml.rels>&#65279;<?xml version="1.0" encoding="utf-8"?><Relationships xmlns="http://schemas.openxmlformats.org/package/2006/relationships"><Relationship Type="http://schemas.openxmlformats.org/officeDocument/2006/relationships/slideLayout" Target="/ppt/slideLayouts/slideLayout133.xml" Id="rId1" /></Relationships>
</file>

<file path=ppt/slides/_rels/slide19.xml.rels>&#65279;<?xml version="1.0" encoding="utf-8"?><Relationships xmlns="http://schemas.openxmlformats.org/package/2006/relationships"><Relationship Type="http://schemas.openxmlformats.org/officeDocument/2006/relationships/slideLayout" Target="/ppt/slideLayouts/slideLayout18.xml" Id="rId1" /></Relationships>
</file>

<file path=ppt/slides/_rels/slide2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7.xml" Id="rId1" /></Relationships>
</file>

<file path=ppt/slides/_rels/slide33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Layout" Target="/ppt/slideLayouts/slideLayout34.xml" Id="rId1" /></Relationships>
</file>

<file path=ppt/slides/_rels/slide41.xml.rels>&#65279;<?xml version="1.0" encoding="utf-8"?><Relationships xmlns="http://schemas.openxmlformats.org/package/2006/relationships"><Relationship Type="http://schemas.openxmlformats.org/officeDocument/2006/relationships/slideLayout" Target="/ppt/slideLayouts/slideLayout41.xml" Id="rId1" /></Relationships>
</file>

<file path=ppt/slides/_rels/slide512.xml.rels>&#65279;<?xml version="1.0" encoding="utf-8"?><Relationships xmlns="http://schemas.openxmlformats.org/package/2006/relationships"><Relationship Type="http://schemas.openxmlformats.org/officeDocument/2006/relationships/image" Target="/ppt/media/image23.jpeg" Id="rId2" /><Relationship Type="http://schemas.openxmlformats.org/officeDocument/2006/relationships/slideLayout" Target="/ppt/slideLayouts/slideLayout511.xml" Id="rId1" /></Relationships>
</file>

<file path=ppt/slides/_rels/slide611.xml.rels>&#65279;<?xml version="1.0" encoding="utf-8"?><Relationships xmlns="http://schemas.openxmlformats.org/package/2006/relationships"><Relationship Type="http://schemas.openxmlformats.org/officeDocument/2006/relationships/diagramLayout" Target="/ppt/diagrams/layout11.xml" Id="rId3" /><Relationship Type="http://schemas.openxmlformats.org/officeDocument/2006/relationships/diagramData" Target="/ppt/diagrams/data11.xml" Id="rId2" /><Relationship Type="http://schemas.openxmlformats.org/officeDocument/2006/relationships/slideLayout" Target="/ppt/slideLayouts/slideLayout69.xml" Id="rId1" /><Relationship Type="http://schemas.microsoft.com/office/2007/relationships/diagramDrawing" Target="/ppt/diagrams/drawing1.xml" Id="rId6" /><Relationship Type="http://schemas.openxmlformats.org/officeDocument/2006/relationships/diagramColors" Target="/ppt/diagrams/colors11.xml" Id="rId5" /><Relationship Type="http://schemas.openxmlformats.org/officeDocument/2006/relationships/diagramQuickStyle" Target="/ppt/diagrams/quickStyle11.xml" Id="rId4" /></Relationships>
</file>

<file path=ppt/slides/_rels/slide78.xml.rels>&#65279;<?xml version="1.0" encoding="utf-8"?><Relationships xmlns="http://schemas.openxmlformats.org/package/2006/relationships"><Relationship Type="http://schemas.openxmlformats.org/officeDocument/2006/relationships/image" Target="/ppt/media/image32.jpeg" Id="rId2" /><Relationship Type="http://schemas.openxmlformats.org/officeDocument/2006/relationships/slideLayout" Target="/ppt/slideLayouts/slideLayout75.xml" Id="rId1" /></Relationships>
</file>

<file path=ppt/slides/_rels/slide84.xml.rels>&#65279;<?xml version="1.0" encoding="utf-8"?><Relationships xmlns="http://schemas.openxmlformats.org/package/2006/relationships"><Relationship Type="http://schemas.openxmlformats.org/officeDocument/2006/relationships/slideLayout" Target="/ppt/slideLayouts/slideLayout82.xml" Id="rId1" /></Relationships>
</file>

<file path=ppt/slides/_rels/slide92.xml.rels>&#65279;<?xml version="1.0" encoding="utf-8"?><Relationships xmlns="http://schemas.openxmlformats.org/package/2006/relationships"><Relationship Type="http://schemas.openxmlformats.org/officeDocument/2006/relationships/slideLayout" Target="/ppt/slideLayouts/slideLayout913.xml" Id="rId1" /></Relationships>
</file>

<file path=ppt/slides/slide10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  <a:noFill/>
        </p:spPr>
        <p:txBody>
          <a:bodyPr>
            <a:noAutofit/>
          </a:bodyPr>
          <a:lstStyle/>
          <a:p>
            <a:r>
              <a:rPr lang="en-US" dirty="0"/>
              <a:t>Financial </a:t>
            </a:r>
            <a:br>
              <a:rPr lang="en-US" dirty="0"/>
            </a:br>
            <a:r>
              <a:rPr lang="en-US" dirty="0"/>
              <a:t>snapshot</a:t>
            </a:r>
          </a:p>
        </p:txBody>
      </p:sp>
      <p:graphicFrame>
        <p:nvGraphicFramePr>
          <p:cNvPr id="8" name="Table Placeholder 3">
            <a:extLst>
              <a:ext uri="{FF2B5EF4-FFF2-40B4-BE49-F238E27FC236}">
                <a16:creationId xmlns:a16="http://schemas.microsoft.com/office/drawing/2014/main" id="{6CB67956-A6C3-FCDF-EC78-F79D90449E96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883545762"/>
              </p:ext>
            </p:extLst>
          </p:nvPr>
        </p:nvGraphicFramePr>
        <p:xfrm>
          <a:off x="838200" y="2651125"/>
          <a:ext cx="10515600" cy="32461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Current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Previous 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ysClr val="windowText" lastClr="000000"/>
                          </a:solidFill>
                        </a:rPr>
                        <a:t>Change (%)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$2,500,000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$2,200,000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+14%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Operating expenses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$1,200,000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$1,400,000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-14%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Net profit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$1,000,000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$800,000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+25%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Operating margin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5410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Cash reserves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$5,000,000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$4,500,000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+11%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  <a:noFill/>
        </p:spPr>
        <p:txBody>
          <a:bodyPr>
            <a:noAutofit/>
          </a:bodyPr>
          <a:lstStyle/>
          <a:p>
            <a:r>
              <a:rPr lang="en-US" dirty="0"/>
              <a:t>Innovative solutions</a:t>
            </a:r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/>
              <a:t>Future </a:t>
            </a:r>
            <a:br>
              <a:rPr lang="en-US"/>
            </a:br>
            <a:r>
              <a:rPr lang="en-US"/>
              <a:t>initiatives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Green supply chain</a:t>
            </a:r>
          </a:p>
          <a:p>
            <a:r>
              <a:rPr lang="en-US" dirty="0"/>
              <a:t>Reduced carbon footprint</a:t>
            </a:r>
          </a:p>
          <a:p>
            <a:r>
              <a:rPr lang="en-US" dirty="0"/>
              <a:t>Waste reduction</a:t>
            </a:r>
          </a:p>
          <a:p>
            <a:r>
              <a:rPr lang="en-US" dirty="0"/>
              <a:t>Water conservation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67564-0457-E486-97D0-8109D2C97B3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enhancement </a:t>
            </a:r>
          </a:p>
          <a:p>
            <a:pPr lvl="1"/>
            <a:r>
              <a:rPr lang="en-US" dirty="0"/>
              <a:t>Introduce regular updates and features to enhance product offerings.</a:t>
            </a:r>
          </a:p>
          <a:p>
            <a:r>
              <a:rPr lang="en-US" dirty="0"/>
              <a:t>Technology integration </a:t>
            </a:r>
          </a:p>
          <a:p>
            <a:pPr lvl="1"/>
            <a:r>
              <a:rPr lang="en-US" dirty="0"/>
              <a:t>Explore emerging technologies for potential integration into our operations.</a:t>
            </a:r>
          </a:p>
          <a:p>
            <a:r>
              <a:rPr lang="en-US" dirty="0"/>
              <a:t>Collaborative partnerships </a:t>
            </a:r>
          </a:p>
          <a:p>
            <a:pPr lvl="1"/>
            <a:r>
              <a:rPr lang="en-US" dirty="0"/>
              <a:t>Foster collaborations with tech innovators and industry leaders to drive innovation.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  <a:noFill/>
        </p:spPr>
        <p:txBody>
          <a:bodyPr anchor="ctr">
            <a:noAutofit/>
          </a:bodyPr>
          <a:lstStyle/>
          <a:p>
            <a:r>
              <a:rPr lang="en-US" noProof="0" dirty="0"/>
              <a:t>Thank you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D0A6B8-78EB-52CA-3D46-A46FC880D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  <a:noFill/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noProof="0" dirty="0"/>
              <a:t>Peyton Davis | 424-555-0124</a:t>
            </a:r>
          </a:p>
          <a:p>
            <a:r>
              <a:rPr lang="en-US" noProof="0" dirty="0"/>
              <a:t>peyton@northwindtraders.com</a:t>
            </a:r>
          </a:p>
          <a:p>
            <a:r>
              <a:rPr lang="en-US" noProof="0" dirty="0"/>
              <a:t>www.northwindtraders.com</a:t>
            </a:r>
          </a:p>
        </p:txBody>
      </p:sp>
    </p:spTree>
    <p:extLst>
      <p:ext uri="{BB962C8B-B14F-4D97-AF65-F5344CB8AC3E}">
        <p14:creationId xmlns:p14="http://schemas.microsoft.com/office/powerpoint/2010/main" val="2715385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857963-8D3D-4F24-B535-54652EE09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/>
          <a:lstStyle/>
          <a:p>
            <a:r>
              <a:rPr lang="en-US" dirty="0"/>
              <a:t>Innovative </a:t>
            </a:r>
            <a:br>
              <a:rPr lang="en-US" dirty="0"/>
            </a:br>
            <a:r>
              <a:rPr lang="en-US" dirty="0"/>
              <a:t>marketing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23514F-9C9F-4868-A7D9-66CAA07E61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Presented by Peyton Davis</a:t>
            </a:r>
          </a:p>
        </p:txBody>
      </p:sp>
    </p:spTree>
    <p:extLst>
      <p:ext uri="{BB962C8B-B14F-4D97-AF65-F5344CB8AC3E}">
        <p14:creationId xmlns:p14="http://schemas.microsoft.com/office/powerpoint/2010/main" val="21423163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 anchor="ctr"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Growth strategy</a:t>
            </a:r>
          </a:p>
          <a:p>
            <a:r>
              <a:rPr lang="en-US" dirty="0"/>
              <a:t>Market analysis</a:t>
            </a:r>
          </a:p>
          <a:p>
            <a:r>
              <a:rPr lang="en-US" dirty="0"/>
              <a:t>Financial overview</a:t>
            </a:r>
          </a:p>
          <a:p>
            <a:r>
              <a:rPr lang="en-US" dirty="0"/>
              <a:t>Innovative solutions</a:t>
            </a:r>
          </a:p>
          <a:p>
            <a:r>
              <a:rPr lang="en-US" dirty="0"/>
              <a:t>Future initiatives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  <a:noFill/>
        </p:spPr>
        <p:txBody>
          <a:bodyPr>
            <a:noAutofit/>
          </a:bodyPr>
          <a:lstStyle/>
          <a:p>
            <a:r>
              <a:rPr lang="en-US"/>
              <a:t>Strategies </a:t>
            </a:r>
            <a:br>
              <a:rPr lang="en-US"/>
            </a:br>
            <a:r>
              <a:rPr lang="en-US"/>
              <a:t>for growth</a:t>
            </a:r>
            <a:endParaRPr lang="en-US" dirty="0"/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  <a:noFill/>
        </p:spPr>
        <p:txBody>
          <a:bodyPr>
            <a:noAutofit/>
          </a:bodyPr>
          <a:lstStyle/>
          <a:p>
            <a:r>
              <a:rPr lang="en-US" dirty="0"/>
              <a:t>Current market 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  <a:noFill/>
        </p:spPr>
        <p:txBody>
          <a:bodyPr>
            <a:normAutofit/>
          </a:bodyPr>
          <a:lstStyle/>
          <a:p>
            <a:r>
              <a:rPr lang="en-US" dirty="0"/>
              <a:t>Data reveals a steady increase in consumer demand for sustainable products, presenting an opportunity for our eco-friendly offerings.</a:t>
            </a:r>
          </a:p>
          <a:p>
            <a:r>
              <a:rPr lang="en-US" dirty="0"/>
              <a:t>Our competitors are now focusing on digital marketing strategies, suggesting a shift in consumer behavior.</a:t>
            </a:r>
          </a:p>
          <a:p>
            <a:r>
              <a:rPr lang="en-US" dirty="0"/>
              <a:t>Understanding these nuanced dynamics positions us to adapt and capitalize on emerging market preferences.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  <a:noFill/>
        </p:spPr>
        <p:txBody>
          <a:bodyPr>
            <a:noAutofit/>
          </a:bodyPr>
          <a:lstStyle/>
          <a:p>
            <a:r>
              <a:rPr lang="en-US" dirty="0"/>
              <a:t>Market expansion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  <a:noFill/>
        </p:spPr>
        <p:txBody>
          <a:bodyPr>
            <a:noAutofit/>
          </a:bodyPr>
          <a:lstStyle/>
          <a:p>
            <a:r>
              <a:rPr lang="en-US" dirty="0"/>
              <a:t>Unlocking new horizons</a:t>
            </a:r>
          </a:p>
        </p:txBody>
      </p:sp>
      <p:pic>
        <p:nvPicPr>
          <p:cNvPr id="10" name="Online Image Placeholder 7" descr="Rows of seated people in business attire, listening to work event">
            <a:extLst>
              <a:ext uri="{FF2B5EF4-FFF2-40B4-BE49-F238E27FC236}">
                <a16:creationId xmlns:a16="http://schemas.microsoft.com/office/drawing/2014/main" id="{A615D31F-0489-0629-D024-042CFF56905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6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>
            <a:noAutofit/>
          </a:bodyPr>
          <a:lstStyle/>
          <a:p>
            <a:r>
              <a:rPr lang="en-US"/>
              <a:t>Product launch </a:t>
            </a:r>
            <a:br>
              <a:rPr lang="en-US"/>
            </a:br>
            <a:r>
              <a:rPr lang="en-US"/>
              <a:t>timeline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Currently gearing up for a </a:t>
            </a:r>
            <a:br>
              <a:rPr lang="en-US"/>
            </a:br>
            <a:r>
              <a:rPr lang="en-US"/>
              <a:t>ground-breaking launch </a:t>
            </a:r>
          </a:p>
          <a:p>
            <a:r>
              <a:rPr lang="en-US"/>
              <a:t>Our new offerings will captivate </a:t>
            </a:r>
            <a:br>
              <a:rPr lang="en-US"/>
            </a:br>
            <a:r>
              <a:rPr lang="en-US"/>
              <a:t>the market</a:t>
            </a:r>
          </a:p>
          <a:p>
            <a:r>
              <a:rPr lang="en-US"/>
              <a:t>Our marketing campaign will </a:t>
            </a:r>
            <a:br>
              <a:rPr lang="en-US"/>
            </a:br>
            <a:r>
              <a:rPr lang="en-US"/>
              <a:t>generate anticipation</a:t>
            </a:r>
            <a:endParaRPr lang="en-US" dirty="0"/>
          </a:p>
        </p:txBody>
      </p:sp>
      <p:graphicFrame>
        <p:nvGraphicFramePr>
          <p:cNvPr id="11" name="Content Placeholder 10" descr="Lined list SmartArt graphic">
            <a:extLst>
              <a:ext uri="{FF2B5EF4-FFF2-40B4-BE49-F238E27FC236}">
                <a16:creationId xmlns:a16="http://schemas.microsoft.com/office/drawing/2014/main" id="{C619B1BA-71C2-42B2-CE82-5EBA957CEB3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751956016"/>
              </p:ext>
            </p:extLst>
          </p:nvPr>
        </p:nvGraphicFramePr>
        <p:xfrm>
          <a:off x="6510338" y="850900"/>
          <a:ext cx="4843462" cy="5403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Marketing </a:t>
            </a:r>
            <a:br>
              <a:rPr lang="en-US" dirty="0"/>
            </a:br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Implement personalized engagement strategies. Tailor campaigns to resonate with specific demographics, fostering a sense of relevance and connection. Collaborate with influencers and thought leaders to amplify our brand message.</a:t>
            </a:r>
            <a:endParaRPr lang="en-US" dirty="0"/>
          </a:p>
        </p:txBody>
      </p:sp>
      <p:pic>
        <p:nvPicPr>
          <p:cNvPr id="13" name="Online Image Placeholder 9" descr="Women in business meeting">
            <a:extLst>
              <a:ext uri="{FF2B5EF4-FFF2-40B4-BE49-F238E27FC236}">
                <a16:creationId xmlns:a16="http://schemas.microsoft.com/office/drawing/2014/main" id="{ECD12A93-CCA8-9CCE-6BD6-89C28F0822D7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 cstate="print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28012" y="685800"/>
            <a:ext cx="5070020" cy="5486400"/>
          </a:xfr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Financial </a:t>
            </a:r>
            <a:br>
              <a:rPr lang="en-US" dirty="0"/>
            </a:br>
            <a:r>
              <a:rPr lang="en-US" dirty="0"/>
              <a:t>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126AE-AE4A-97A5-21F5-E5ACF7E060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  <a:noFill/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This underscores our commitment to financial stability, positioning us for sustained growth. </a:t>
            </a:r>
          </a:p>
          <a:p>
            <a:r>
              <a:rPr lang="en-US" dirty="0"/>
              <a:t>Key indicators show consistent revenue growth over the past quarter, attributed to strategic cost management and successful marketing.</a:t>
            </a: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Operating margins have improved, signaling operational efficiency, while strengthening our reserves.</a:t>
            </a:r>
          </a:p>
          <a:p>
            <a:r>
              <a:rPr lang="en-US" dirty="0"/>
              <a:t>This underscores our commitment to financial stability, positioning us for sustained growth. 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  <a:noFill/>
        </p:spPr>
        <p:txBody>
          <a:bodyPr anchor="t">
            <a:noAutofit/>
          </a:bodyPr>
          <a:lstStyle/>
          <a:p>
            <a:r>
              <a:rPr lang="en-US" dirty="0"/>
              <a:t>Quarterly </a:t>
            </a:r>
            <a:br>
              <a:rPr lang="en-US" dirty="0"/>
            </a:br>
            <a:r>
              <a:rPr lang="en-US" dirty="0"/>
              <a:t>targets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Market expansion</a:t>
            </a:r>
          </a:p>
          <a:p>
            <a:r>
              <a:rPr lang="en-US" dirty="0"/>
              <a:t>Product innovation</a:t>
            </a:r>
          </a:p>
          <a:p>
            <a:r>
              <a:rPr lang="en-US" dirty="0"/>
              <a:t>Customer retention</a:t>
            </a:r>
          </a:p>
          <a:p>
            <a:r>
              <a:rPr lang="en-US" dirty="0"/>
              <a:t>Operational efficiency</a:t>
            </a:r>
          </a:p>
        </p:txBody>
      </p:sp>
      <p:graphicFrame>
        <p:nvGraphicFramePr>
          <p:cNvPr id="16" name="Table Placeholder 2">
            <a:extLst>
              <a:ext uri="{FF2B5EF4-FFF2-40B4-BE49-F238E27FC236}">
                <a16:creationId xmlns:a16="http://schemas.microsoft.com/office/drawing/2014/main" id="{1469BF76-5E71-DF2A-4804-7A26E9D95C80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23030375"/>
              </p:ext>
            </p:extLst>
          </p:nvPr>
        </p:nvGraphicFramePr>
        <p:xfrm>
          <a:off x="6510338" y="850900"/>
          <a:ext cx="4843460" cy="514985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210865">
                  <a:extLst>
                    <a:ext uri="{9D8B030D-6E8A-4147-A177-3AD203B41FA5}">
                      <a16:colId xmlns:a16="http://schemas.microsoft.com/office/drawing/2014/main" val="30750867"/>
                    </a:ext>
                  </a:extLst>
                </a:gridCol>
                <a:gridCol w="1210865">
                  <a:extLst>
                    <a:ext uri="{9D8B030D-6E8A-4147-A177-3AD203B41FA5}">
                      <a16:colId xmlns:a16="http://schemas.microsoft.com/office/drawing/2014/main" val="1038941322"/>
                    </a:ext>
                  </a:extLst>
                </a:gridCol>
                <a:gridCol w="1210865">
                  <a:extLst>
                    <a:ext uri="{9D8B030D-6E8A-4147-A177-3AD203B41FA5}">
                      <a16:colId xmlns:a16="http://schemas.microsoft.com/office/drawing/2014/main" val="529645500"/>
                    </a:ext>
                  </a:extLst>
                </a:gridCol>
                <a:gridCol w="1210865">
                  <a:extLst>
                    <a:ext uri="{9D8B030D-6E8A-4147-A177-3AD203B41FA5}">
                      <a16:colId xmlns:a16="http://schemas.microsoft.com/office/drawing/2014/main" val="3469610457"/>
                    </a:ext>
                  </a:extLst>
                </a:gridCol>
              </a:tblGrid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Quarter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Revenue </a:t>
                      </a:r>
                      <a:br>
                        <a:rPr lang="en-US" sz="1400" dirty="0">
                          <a:solidFill>
                            <a:sysClr val="windowText" lastClr="000000"/>
                          </a:solidFill>
                        </a:rPr>
                      </a:br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growth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Market share increase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Customer acquisition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1432886"/>
                  </a:ext>
                </a:extLst>
              </a:tr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Q1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240625"/>
                  </a:ext>
                </a:extLst>
              </a:tr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Q2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600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393470"/>
                  </a:ext>
                </a:extLst>
              </a:tr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Q3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700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1364400"/>
                  </a:ext>
                </a:extLst>
              </a:tr>
              <a:tr h="102997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Q4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ysClr val="windowText" lastClr="000000"/>
                          </a:solidFill>
                        </a:rPr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ysClr val="windowText" lastClr="000000"/>
                          </a:solidFill>
                        </a:rPr>
                        <a:t>800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626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theme/theme1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ppt/theme/theme2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3.xml.rels>&#65279;<?xml version="1.0" encoding="utf-8"?><Relationships xmlns="http://schemas.openxmlformats.org/package/2006/relationships"><Relationship Type="http://schemas.openxmlformats.org/officeDocument/2006/relationships/customXmlProps" Target="/customXml/itemProps13.xml" Id="rId1" /></Relationships>
</file>

<file path=customXml/_rels/item22.xml.rels>&#65279;<?xml version="1.0" encoding="utf-8"?><Relationships xmlns="http://schemas.openxmlformats.org/package/2006/relationships"><Relationship Type="http://schemas.openxmlformats.org/officeDocument/2006/relationships/customXmlProps" Target="/customXml/itemProps22.xml" Id="rId1" /></Relationships>
</file>

<file path=customXml/_rels/item3.xml.rels>&#65279;<?xml version="1.0" encoding="utf-8"?><Relationships xmlns="http://schemas.openxmlformats.org/package/2006/relationships"><Relationship Type="http://schemas.openxmlformats.org/officeDocument/2006/relationships/customXmlProps" Target="/customXml/itemProps31.xml" Id="rId1" /></Relationships>
</file>

<file path=customXml/item1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3.xml><?xml version="1.0" encoding="utf-8"?>
<ds:datastoreItem xmlns:ds="http://schemas.openxmlformats.org/officeDocument/2006/customXml" ds:itemID="{826A71AF-4CF2-4B95-BFB6-5C27500258C6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purl.org/dc/dcmitype/"/>
    <ds:schemaRef ds:uri="http://purl.org/dc/terms/"/>
  </ds:schemaRefs>
</ds:datastoreItem>
</file>

<file path=customXml/itemProps22.xml><?xml version="1.0" encoding="utf-8"?>
<ds:datastoreItem xmlns:ds="http://schemas.openxmlformats.org/officeDocument/2006/customXml" ds:itemID="{9364A2FB-322C-4E17-81F0-E7F6A9EA6E0F}"/>
</file>

<file path=customXml/itemProps31.xml><?xml version="1.0" encoding="utf-8"?>
<ds:datastoreItem xmlns:ds="http://schemas.openxmlformats.org/officeDocument/2006/customXml" ds:itemID="{0F60B100-7079-4DE7-AF7C-20BFB1D62C4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ap:Properties xmlns:vt="http://schemas.openxmlformats.org/officeDocument/2006/docPropsVTypes" xmlns:ap="http://schemas.openxmlformats.org/officeDocument/2006/extended-properties">
  <ap:Template/>
  <ap:TotalTime>4549</ap:TotalTime>
  <ap:Words>385</ap:Words>
  <ap:Application>Microsoft Office PowerPoint</ap:Application>
  <ap:PresentationFormat>Widescreen</ap:PresentationFormat>
  <ap:Paragraphs>100</ap:Paragraphs>
  <ap:Slides>13</ap:Slides>
  <ap:Notes>0</ap:Notes>
  <ap:HiddenSlides>0</ap:HiddenSlides>
  <ap:MMClips>0</ap:MMClips>
  <ap:ScaleCrop>false</ap:ScaleCrop>
  <ap:HeadingPairs>
    <vt:vector baseType="variant" size="6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ap:HeadingPairs>
  <ap:TitlesOfParts>
    <vt:vector baseType="lpstr" size="18">
      <vt:lpstr>Arial</vt:lpstr>
      <vt:lpstr>Calibri</vt:lpstr>
      <vt:lpstr>DM Serif Display</vt:lpstr>
      <vt:lpstr>Source Sans Pro</vt:lpstr>
      <vt:lpstr>Custom</vt:lpstr>
      <vt:lpstr>Innovative  marketing solutions</vt:lpstr>
      <vt:lpstr>Agenda</vt:lpstr>
      <vt:lpstr>Strategies  for growth</vt:lpstr>
      <vt:lpstr>Current market  analysis</vt:lpstr>
      <vt:lpstr>Market expansion</vt:lpstr>
      <vt:lpstr>Product launch  timeline</vt:lpstr>
      <vt:lpstr>Marketing  strategies</vt:lpstr>
      <vt:lpstr>Financial  overview</vt:lpstr>
      <vt:lpstr>Quarterly  targets</vt:lpstr>
      <vt:lpstr>Financial  snapshot</vt:lpstr>
      <vt:lpstr>Innovative solutions</vt:lpstr>
      <vt:lpstr>Future  initiatives</vt:lpstr>
      <vt:lpstr>Thank you</vt:lpstr>
    </vt:vector>
  </ap:TitlesOfParts>
  <ap:Company/>
  <ap:LinksUpToDate>false</ap:LinksUpToDate>
  <ap:SharedDoc>false</ap:SharedDoc>
  <ap:HyperlinksChanged>false</ap:HyperlinksChanged>
  <ap:AppVersion>16.0000</ap:AppVersion>
</ap: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2023-08-29T05:38:54Z</dcterms:created>
  <dcterms:modified xsi:type="dcterms:W3CDTF">2024-12-17T08:07:34Z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