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Default Extension="svg" ContentType="image/svg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1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914.xml" ContentType="application/vnd.openxmlformats-officedocument.presentationml.slideLayout+xml"/>
  <Override PartName="/ppt/slideLayouts/slideLayout1415.xml" ContentType="application/vnd.openxmlformats-officedocument.presentationml.slideLayout+xml"/>
  <Override PartName="/ppt/slides/slide122.xml" ContentType="application/vnd.openxmlformats-officedocument.presentationml.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slides/slide115.xml" ContentType="application/vnd.openxmlformats-officedocument.presentationml.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2.xml" ContentType="application/vnd.openxmlformats-officedocument.theme+xml"/>
  <Override PartName="/ppt/slides/slide57.xml" ContentType="application/vnd.openxmlformats-officedocument.presentationml.slide+xml"/>
  <Override PartName="/ppt/slides/slide108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slides/slide812.xml" ContentType="application/vnd.openxmlformats-officedocument.presentationml.slide+xml"/>
  <Override PartName="/ppt/slides/slide1313.xml" ContentType="application/vnd.openxmlformats-officedocument.presentationml.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0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72"/>
  </p:normalViewPr>
  <p:slideViewPr>
    <p:cSldViewPr snapToGrid="0">
      <p:cViewPr>
        <p:scale>
          <a:sx n="100" d="100"/>
          <a:sy n="100" d="100"/>
        </p:scale>
        <p:origin x="58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1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r>
            <a:rPr lang="en-US" sz="1800" dirty="0">
              <a:latin typeface="+mj-lt"/>
              <a:cs typeface="Arial" panose="020B0604020202020204" pitchFamily="34" charset="0"/>
            </a:rPr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r>
            <a:rPr lang="en-US" sz="1800" dirty="0">
              <a:latin typeface="+mj-lt"/>
              <a:cs typeface="Arial" panose="020B0604020202020204" pitchFamily="34" charset="0"/>
            </a:rPr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24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r>
            <a:rPr lang="en-US" sz="1800" dirty="0">
              <a:latin typeface="+mj-lt"/>
              <a:cs typeface="Arial" panose="020B0604020202020204" pitchFamily="34" charset="0"/>
            </a:rPr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>
            <a:solidFill>
              <a:schemeClr val="bg1"/>
            </a:solidFill>
            <a:latin typeface="+mj-lt"/>
          </a:endParaRPr>
        </a:p>
      </dgm:t>
    </dgm:pt>
    <dgm:pt modelId="{950D8503-B098-7E4F-A705-7E93A645EE06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0B6849FA-EE1C-DB41-B058-186D7A04FFA7}" type="pres">
      <dgm:prSet presAssocID="{45D50368-372D-4F79-95B9-B27BD239F0F6}" presName="composite" presStyleCnt="0"/>
      <dgm:spPr/>
    </dgm:pt>
    <dgm:pt modelId="{4FC5A116-F38E-F14C-BE2E-2CE4C6495A8E}" type="pres">
      <dgm:prSet presAssocID="{45D50368-372D-4F79-95B9-B27BD239F0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EC88340-A59A-3741-851D-615F5DE52865}" type="pres">
      <dgm:prSet presAssocID="{45D50368-372D-4F79-95B9-B27BD239F0F6}" presName="desTx" presStyleLbl="alignAccFollowNode1" presStyleIdx="0" presStyleCnt="3">
        <dgm:presLayoutVars>
          <dgm:bulletEnabled val="1"/>
        </dgm:presLayoutVars>
      </dgm:prSet>
      <dgm:spPr/>
    </dgm:pt>
    <dgm:pt modelId="{5F01DD21-1259-DE46-878C-8E70BEC38AC0}" type="pres">
      <dgm:prSet presAssocID="{508ABF25-4B40-405C-9E88-248ED8B31B83}" presName="space" presStyleCnt="0"/>
      <dgm:spPr/>
    </dgm:pt>
    <dgm:pt modelId="{8FC79D4C-3AB1-3341-8D88-24964CB3F55E}" type="pres">
      <dgm:prSet presAssocID="{196543C5-093B-4437-B406-DBE4B882EA97}" presName="composite" presStyleCnt="0"/>
      <dgm:spPr/>
    </dgm:pt>
    <dgm:pt modelId="{F2EF3CD8-32D7-3949-B19A-AEA397651A98}" type="pres">
      <dgm:prSet presAssocID="{196543C5-093B-4437-B406-DBE4B882EA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3596A30-05A3-274A-AE82-3A942B64B51E}" type="pres">
      <dgm:prSet presAssocID="{196543C5-093B-4437-B406-DBE4B882EA97}" presName="desTx" presStyleLbl="alignAccFollowNode1" presStyleIdx="1" presStyleCnt="3">
        <dgm:presLayoutVars>
          <dgm:bulletEnabled val="1"/>
        </dgm:presLayoutVars>
      </dgm:prSet>
      <dgm:spPr/>
    </dgm:pt>
    <dgm:pt modelId="{129A3BC3-66D0-3549-AE59-ACDF06C6A438}" type="pres">
      <dgm:prSet presAssocID="{F264F018-7FB9-43EC-B595-B986D351AD7B}" presName="space" presStyleCnt="0"/>
      <dgm:spPr/>
    </dgm:pt>
    <dgm:pt modelId="{E9E03963-7F8E-464C-88F8-E02C1FB15E5F}" type="pres">
      <dgm:prSet presAssocID="{CA2BABAF-EDAA-4496-8316-FD6EA3643E8F}" presName="composite" presStyleCnt="0"/>
      <dgm:spPr/>
    </dgm:pt>
    <dgm:pt modelId="{B37DC580-64C1-144E-AEAD-8DE5397F13DF}" type="pres">
      <dgm:prSet presAssocID="{CA2BABAF-EDAA-4496-8316-FD6EA3643E8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ACFA6D4-1695-4F42-BE58-5362E957318A}" type="pres">
      <dgm:prSet presAssocID="{CA2BABAF-EDAA-4496-8316-FD6EA3643E8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2CB232E-1FB0-B94A-A396-D1E428E1D2F4}" type="presOf" srcId="{45D50368-372D-4F79-95B9-B27BD239F0F6}" destId="{4FC5A116-F38E-F14C-BE2E-2CE4C6495A8E}" srcOrd="0" destOrd="0" presId="urn:microsoft.com/office/officeart/2005/8/layout/hList1"/>
    <dgm:cxn modelId="{80D1A733-FA8B-4847-BA31-6F6525BC7135}" type="presOf" srcId="{196543C5-093B-4437-B406-DBE4B882EA97}" destId="{F2EF3CD8-32D7-3949-B19A-AEA397651A98}" srcOrd="0" destOrd="0" presId="urn:microsoft.com/office/officeart/2005/8/layout/h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D92A3D49-6755-0947-BBE2-8BC6922F37C8}" type="presOf" srcId="{C485168C-07AD-4DE6-B17E-1E96E93777D7}" destId="{03596A30-05A3-274A-AE82-3A942B64B51E}" srcOrd="0" destOrd="0" presId="urn:microsoft.com/office/officeart/2005/8/layout/hList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28F9327E-E90E-F146-8576-E557900324C0}" type="presOf" srcId="{ABC1EDDD-C08B-4F9C-8453-9CEFCC2AF319}" destId="{BACFA6D4-1695-4F42-BE58-5362E957318A}" srcOrd="0" destOrd="0" presId="urn:microsoft.com/office/officeart/2005/8/layout/hList1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BBEB1397-8C01-3E41-881E-5C418F2E818B}" type="presOf" srcId="{15FCB7DF-D0D3-43D8-8FE5-E5FFDED6264E}" destId="{AEC88340-A59A-3741-851D-615F5DE52865}" srcOrd="0" destOrd="0" presId="urn:microsoft.com/office/officeart/2005/8/layout/hList1"/>
    <dgm:cxn modelId="{4BD8289A-FECB-1243-9B1D-0B575F9D0CD5}" type="presOf" srcId="{CA2BABAF-EDAA-4496-8316-FD6EA3643E8F}" destId="{B37DC580-64C1-144E-AEAD-8DE5397F13DF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1F2EBAD5-C19A-9146-9A43-A459A1A8DC30}" type="presOf" srcId="{B6A966AA-C2D0-420D-89FC-1A1AB0AD4072}" destId="{950D8503-B098-7E4F-A705-7E93A645EE06}" srcOrd="0" destOrd="0" presId="urn:microsoft.com/office/officeart/2005/8/layout/hList1"/>
    <dgm:cxn modelId="{D53C569E-2026-944B-931C-002CDFC8FA14}" type="presParOf" srcId="{950D8503-B098-7E4F-A705-7E93A645EE06}" destId="{0B6849FA-EE1C-DB41-B058-186D7A04FFA7}" srcOrd="0" destOrd="0" presId="urn:microsoft.com/office/officeart/2005/8/layout/hList1"/>
    <dgm:cxn modelId="{E661568D-9A1F-494B-B735-EB4F9D243729}" type="presParOf" srcId="{0B6849FA-EE1C-DB41-B058-186D7A04FFA7}" destId="{4FC5A116-F38E-F14C-BE2E-2CE4C6495A8E}" srcOrd="0" destOrd="0" presId="urn:microsoft.com/office/officeart/2005/8/layout/hList1"/>
    <dgm:cxn modelId="{5B93A528-621F-1F47-97C2-0ED313BF9731}" type="presParOf" srcId="{0B6849FA-EE1C-DB41-B058-186D7A04FFA7}" destId="{AEC88340-A59A-3741-851D-615F5DE52865}" srcOrd="1" destOrd="0" presId="urn:microsoft.com/office/officeart/2005/8/layout/hList1"/>
    <dgm:cxn modelId="{6275CE8B-48C4-7A47-8FDB-81FDA17DAA17}" type="presParOf" srcId="{950D8503-B098-7E4F-A705-7E93A645EE06}" destId="{5F01DD21-1259-DE46-878C-8E70BEC38AC0}" srcOrd="1" destOrd="0" presId="urn:microsoft.com/office/officeart/2005/8/layout/hList1"/>
    <dgm:cxn modelId="{6204B691-995E-104E-86CE-77F115856D3D}" type="presParOf" srcId="{950D8503-B098-7E4F-A705-7E93A645EE06}" destId="{8FC79D4C-3AB1-3341-8D88-24964CB3F55E}" srcOrd="2" destOrd="0" presId="urn:microsoft.com/office/officeart/2005/8/layout/hList1"/>
    <dgm:cxn modelId="{494150DE-79B2-3F43-8A7D-92D6893BAAD6}" type="presParOf" srcId="{8FC79D4C-3AB1-3341-8D88-24964CB3F55E}" destId="{F2EF3CD8-32D7-3949-B19A-AEA397651A98}" srcOrd="0" destOrd="0" presId="urn:microsoft.com/office/officeart/2005/8/layout/hList1"/>
    <dgm:cxn modelId="{7E608F7F-70F4-A549-BC57-9AD5EAFED45A}" type="presParOf" srcId="{8FC79D4C-3AB1-3341-8D88-24964CB3F55E}" destId="{03596A30-05A3-274A-AE82-3A942B64B51E}" srcOrd="1" destOrd="0" presId="urn:microsoft.com/office/officeart/2005/8/layout/hList1"/>
    <dgm:cxn modelId="{46B31271-08B0-EC42-ACC1-30AA6378FF58}" type="presParOf" srcId="{950D8503-B098-7E4F-A705-7E93A645EE06}" destId="{129A3BC3-66D0-3549-AE59-ACDF06C6A438}" srcOrd="3" destOrd="0" presId="urn:microsoft.com/office/officeart/2005/8/layout/hList1"/>
    <dgm:cxn modelId="{C20FC7EC-5DFF-964B-87AD-0F6010DA6AEA}" type="presParOf" srcId="{950D8503-B098-7E4F-A705-7E93A645EE06}" destId="{E9E03963-7F8E-464C-88F8-E02C1FB15E5F}" srcOrd="4" destOrd="0" presId="urn:microsoft.com/office/officeart/2005/8/layout/hList1"/>
    <dgm:cxn modelId="{7D7CC4D4-C59D-2D4A-8F7A-F47331AE2341}" type="presParOf" srcId="{E9E03963-7F8E-464C-88F8-E02C1FB15E5F}" destId="{B37DC580-64C1-144E-AEAD-8DE5397F13DF}" srcOrd="0" destOrd="0" presId="urn:microsoft.com/office/officeart/2005/8/layout/hList1"/>
    <dgm:cxn modelId="{849B219C-0004-784B-93AF-729C6D3D8180}" type="presParOf" srcId="{E9E03963-7F8E-464C-88F8-E02C1FB15E5F}" destId="{BACFA6D4-1695-4F42-BE58-5362E957318A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5A116-F38E-F14C-BE2E-2CE4C6495A8E}">
      <dsp:nvSpPr>
        <dsp:cNvPr id="0" name=""/>
        <dsp:cNvSpPr/>
      </dsp:nvSpPr>
      <dsp:spPr>
        <a:xfrm>
          <a:off x="1938" y="189240"/>
          <a:ext cx="1890266" cy="756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Expand</a:t>
          </a:r>
        </a:p>
      </dsp:txBody>
      <dsp:txXfrm>
        <a:off x="1938" y="189240"/>
        <a:ext cx="1890266" cy="756106"/>
      </dsp:txXfrm>
    </dsp:sp>
    <dsp:sp modelId="{AEC88340-A59A-3741-851D-615F5DE52865}">
      <dsp:nvSpPr>
        <dsp:cNvPr id="0" name=""/>
        <dsp:cNvSpPr/>
      </dsp:nvSpPr>
      <dsp:spPr>
        <a:xfrm>
          <a:off x="1938" y="945347"/>
          <a:ext cx="1890266" cy="285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cs typeface="Arial" panose="020B0604020202020204" pitchFamily="34" charset="0"/>
            </a:rPr>
            <a:t>Foster collaborative growth</a:t>
          </a:r>
        </a:p>
      </dsp:txBody>
      <dsp:txXfrm>
        <a:off x="1938" y="945347"/>
        <a:ext cx="1890266" cy="2854800"/>
      </dsp:txXfrm>
    </dsp:sp>
    <dsp:sp modelId="{F2EF3CD8-32D7-3949-B19A-AEA397651A98}">
      <dsp:nvSpPr>
        <dsp:cNvPr id="0" name=""/>
        <dsp:cNvSpPr/>
      </dsp:nvSpPr>
      <dsp:spPr>
        <a:xfrm>
          <a:off x="2156841" y="189240"/>
          <a:ext cx="1890266" cy="756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Enhance</a:t>
          </a:r>
        </a:p>
      </dsp:txBody>
      <dsp:txXfrm>
        <a:off x="2156841" y="189240"/>
        <a:ext cx="1890266" cy="756106"/>
      </dsp:txXfrm>
    </dsp:sp>
    <dsp:sp modelId="{03596A30-05A3-274A-AE82-3A942B64B51E}">
      <dsp:nvSpPr>
        <dsp:cNvPr id="0" name=""/>
        <dsp:cNvSpPr/>
      </dsp:nvSpPr>
      <dsp:spPr>
        <a:xfrm>
          <a:off x="2156841" y="945347"/>
          <a:ext cx="1890266" cy="285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cs typeface="Arial" panose="020B0604020202020204" pitchFamily="34" charset="0"/>
            </a:rPr>
            <a:t>Ensure a tailored and user-focused experience</a:t>
          </a:r>
        </a:p>
      </dsp:txBody>
      <dsp:txXfrm>
        <a:off x="2156841" y="945347"/>
        <a:ext cx="1890266" cy="2854800"/>
      </dsp:txXfrm>
    </dsp:sp>
    <dsp:sp modelId="{B37DC580-64C1-144E-AEAD-8DE5397F13DF}">
      <dsp:nvSpPr>
        <dsp:cNvPr id="0" name=""/>
        <dsp:cNvSpPr/>
      </dsp:nvSpPr>
      <dsp:spPr>
        <a:xfrm>
          <a:off x="4311745" y="189240"/>
          <a:ext cx="1890266" cy="7561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2"/>
              </a:solidFill>
              <a:latin typeface="+mj-lt"/>
              <a:cs typeface="Arial" panose="020B0604020202020204" pitchFamily="34" charset="0"/>
            </a:rPr>
            <a:t>Explore</a:t>
          </a:r>
        </a:p>
      </dsp:txBody>
      <dsp:txXfrm>
        <a:off x="4311745" y="189240"/>
        <a:ext cx="1890266" cy="756106"/>
      </dsp:txXfrm>
    </dsp:sp>
    <dsp:sp modelId="{BACFA6D4-1695-4F42-BE58-5362E957318A}">
      <dsp:nvSpPr>
        <dsp:cNvPr id="0" name=""/>
        <dsp:cNvSpPr/>
      </dsp:nvSpPr>
      <dsp:spPr>
        <a:xfrm>
          <a:off x="4311745" y="945347"/>
          <a:ext cx="1890266" cy="28548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+mj-lt"/>
              <a:cs typeface="Arial" panose="020B0604020202020204" pitchFamily="34" charset="0"/>
            </a:rPr>
            <a:t>Capitalize on emerging global markets</a:t>
          </a:r>
        </a:p>
      </dsp:txBody>
      <dsp:txXfrm>
        <a:off x="4311745" y="945347"/>
        <a:ext cx="1890266" cy="2854800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2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3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4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413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_rels/slideLayout914.xml.rels>&#65279;<?xml version="1.0" encoding="utf-8"?><Relationships xmlns="http://schemas.openxmlformats.org/package/2006/relationships"><Relationship Type="http://schemas.openxmlformats.org/officeDocument/2006/relationships/image" Target="/ppt/media/image2.svg" Id="rId3" /><Relationship Type="http://schemas.openxmlformats.org/officeDocument/2006/relationships/image" Target="/ppt/media/image12.png" Id="rId2" /><Relationship Type="http://schemas.openxmlformats.org/officeDocument/2006/relationships/slideMaster" Target="/ppt/slideMasters/slideMaster11.xml" Id="rId1" /><Relationship Type="http://schemas.openxmlformats.org/officeDocument/2006/relationships/image" Target="/ppt/media/image42.svg" Id="rId5" /><Relationship Type="http://schemas.openxmlformats.org/officeDocument/2006/relationships/image" Target="/ppt/media/image33.png" Id="rId4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theme" Target="/ppt/theme/theme11.xml" Id="rId16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511.xml" Id="rId1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3.xml" Id="rId4" /><Relationship Type="http://schemas.openxmlformats.org/officeDocument/2006/relationships/slideLayout" Target="/ppt/slideLayouts/slideLayout914.xml" Id="rId9" /><Relationship Type="http://schemas.openxmlformats.org/officeDocument/2006/relationships/slideLayout" Target="/ppt/slideLayouts/slideLayout1415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image" Target="/ppt/media/image106.jpeg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/ppt/media/image54.jpeg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62.jpeg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75.jpeg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3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image" Target="/ppt/media/image83.jpeg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9.png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914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923022190"/>
              </p:ext>
            </p:extLst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Milestone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1400D-A5B1-7DF5-73CA-6C020EFD7A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674119685"/>
              </p:ext>
            </p:extLst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4678975" cy="4517302"/>
          </a:xfrm>
        </p:spPr>
        <p:txBody>
          <a:bodyPr/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</a:t>
            </a:r>
            <a:r>
              <a:rPr lang="en-US"/>
              <a:t>our operations.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1359-DE2C-2BC6-174D-B7C0DB1F60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12173" y="1825625"/>
            <a:ext cx="4678975" cy="4517302"/>
          </a:xfrm>
        </p:spPr>
        <p:txBody>
          <a:bodyPr/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382344"/>
            <a:ext cx="4377767" cy="27193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table and chairs in a room">
            <a:extLst>
              <a:ext uri="{FF2B5EF4-FFF2-40B4-BE49-F238E27FC236}">
                <a16:creationId xmlns:a16="http://schemas.microsoft.com/office/drawing/2014/main" id="{30452C6F-947C-89F5-F589-F6759321BB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/>
        </p:blipFill>
        <p:spPr>
          <a:xfrm>
            <a:off x="911745" y="1751759"/>
            <a:ext cx="5394960" cy="39973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9992" y="3340800"/>
            <a:ext cx="4368450" cy="3166331"/>
          </a:xfrm>
        </p:spPr>
        <p:txBody>
          <a:bodyPr/>
          <a:lstStyle/>
          <a:p>
            <a:r>
              <a:rPr lang="en-US" dirty="0"/>
              <a:t>Remi Morris </a:t>
            </a:r>
          </a:p>
          <a:p>
            <a:r>
              <a:rPr lang="en-US" dirty="0"/>
              <a:t>remi@adatum.com</a:t>
            </a:r>
          </a:p>
          <a:p>
            <a:r>
              <a:rPr lang="en-US" dirty="0"/>
              <a:t>www.adatum.com</a:t>
            </a:r>
          </a:p>
        </p:txBody>
      </p:sp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Brand launch strategy</a:t>
            </a:r>
          </a:p>
        </p:txBody>
      </p:sp>
      <p:pic>
        <p:nvPicPr>
          <p:cNvPr id="14" name="Picture Placeholder 13" descr="A person writing on a clipboard">
            <a:extLst>
              <a:ext uri="{FF2B5EF4-FFF2-40B4-BE49-F238E27FC236}">
                <a16:creationId xmlns:a16="http://schemas.microsoft.com/office/drawing/2014/main" id="{2048BD92-647F-33AD-A0B3-2AB2D7BE46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97"/>
          <a:stretch/>
        </p:blipFill>
        <p:spPr>
          <a:xfrm>
            <a:off x="920158" y="1741488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139" y="3031435"/>
            <a:ext cx="4831209" cy="34789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/>
          <a:lstStyle/>
          <a:p>
            <a:r>
              <a:rPr lang="en-US" dirty="0"/>
              <a:t>Combining functionality and user-friendliness, we empowers users to streamline operations and boost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7523" y="750316"/>
            <a:ext cx="5469591" cy="2066052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B449-06A6-DA15-9625-E5279E21ED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97703" y="2884989"/>
            <a:ext cx="4768850" cy="3625392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B9F9E-EC8A-09BD-BA33-8D977519C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67" y="405113"/>
            <a:ext cx="4505155" cy="6007261"/>
          </a:xfrm>
        </p:spPr>
        <p:txBody>
          <a:bodyPr/>
          <a:lstStyle/>
          <a:p>
            <a:r>
              <a:rPr lang="en-US" dirty="0"/>
              <a:t>Market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pic>
        <p:nvPicPr>
          <p:cNvPr id="5" name="Picture Placeholder 4" descr="A person looking at a model of a house">
            <a:extLst>
              <a:ext uri="{FF2B5EF4-FFF2-40B4-BE49-F238E27FC236}">
                <a16:creationId xmlns:a16="http://schemas.microsoft.com/office/drawing/2014/main" id="{908CD24D-C0C6-B502-7021-059C9800BBB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>
          <a:xfrm>
            <a:off x="5876079" y="1748992"/>
            <a:ext cx="5394960" cy="399732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B617AD-09E2-07D1-0572-86BE7139B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214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DA9D2C-79E5-25CF-E4A6-2AA9C1BE8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/>
          <a:lstStyle/>
          <a:p>
            <a:r>
              <a:rPr lang="en-US" dirty="0"/>
              <a:t>Market </a:t>
            </a:r>
            <a:br>
              <a:rPr lang="en-US" dirty="0"/>
            </a:br>
            <a:r>
              <a:rPr lang="en-US" dirty="0"/>
              <a:t>comparison</a:t>
            </a:r>
          </a:p>
        </p:txBody>
      </p:sp>
      <p:pic>
        <p:nvPicPr>
          <p:cNvPr id="6" name="Picture Placeholder 5" descr="A hand holding a black shirt on hangers">
            <a:extLst>
              <a:ext uri="{FF2B5EF4-FFF2-40B4-BE49-F238E27FC236}">
                <a16:creationId xmlns:a16="http://schemas.microsoft.com/office/drawing/2014/main" id="{5326D26B-3D67-152D-1D62-B066AE8093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" b="10"/>
          <a:stretch/>
        </p:blipFill>
        <p:spPr>
          <a:xfrm>
            <a:off x="900170" y="1751759"/>
            <a:ext cx="5394960" cy="39973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87FC-D1FD-80FF-11CA-504D9B1DB9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99930" y="2961187"/>
            <a:ext cx="5163939" cy="3346735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62F5D22-6C73-5967-E35C-917445CF130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427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6599B-92EE-DA04-9056-C282E455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3533C-26FD-AEBE-6ACB-A4F973AC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4247067" cy="4351338"/>
          </a:xfrm>
        </p:spPr>
        <p:txBody>
          <a:bodyPr/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0C6D4-02DE-0349-3B53-5B0E8FD1DB0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34851" y="1825625"/>
            <a:ext cx="4247067" cy="4351338"/>
          </a:xfrm>
        </p:spPr>
        <p:txBody>
          <a:bodyPr/>
          <a:lstStyle/>
          <a:p>
            <a:r>
              <a:rPr lang="en-US" dirty="0"/>
              <a:t>Need:</a:t>
            </a:r>
          </a:p>
          <a:p>
            <a:pPr lvl="1"/>
            <a:r>
              <a:rPr lang="en-US" dirty="0"/>
              <a:t>More agility and adaptability</a:t>
            </a:r>
          </a:p>
          <a:p>
            <a:pPr lvl="1"/>
            <a:r>
              <a:rPr lang="en-US" dirty="0"/>
              <a:t>Stronger competitive edge</a:t>
            </a:r>
          </a:p>
          <a:p>
            <a:pPr lvl="1"/>
            <a:r>
              <a:rPr lang="en-US" dirty="0"/>
              <a:t>Ability to adapt swiftly</a:t>
            </a:r>
          </a:p>
          <a:p>
            <a:pPr lvl="1"/>
            <a:r>
              <a:rPr lang="en-US" dirty="0"/>
              <a:t>Stay ahead of the curve</a:t>
            </a:r>
          </a:p>
          <a:p>
            <a:pPr lvl="1"/>
            <a:r>
              <a:rPr lang="en-US" dirty="0"/>
              <a:t>Continuously improve offerings</a:t>
            </a:r>
          </a:p>
          <a:p>
            <a:pPr lvl="1"/>
            <a:r>
              <a:rPr lang="en-US" dirty="0"/>
              <a:t>Integrate user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32BDC-58BE-5669-7C02-6227C42B53A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14625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65FC3-5E5A-2CB6-EF6D-0D31842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1D7CA-E9C7-0293-D696-D1D3BCE5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3" y="1825625"/>
            <a:ext cx="3525772" cy="4351338"/>
          </a:xfrm>
        </p:spPr>
        <p:txBody>
          <a:bodyPr/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14" name="Content Placeholder 4" descr="SmartArt Graphic">
            <a:extLst>
              <a:ext uri="{FF2B5EF4-FFF2-40B4-BE49-F238E27FC236}">
                <a16:creationId xmlns:a16="http://schemas.microsoft.com/office/drawing/2014/main" id="{8C65152D-687F-6CA3-E835-627C4C069236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50775286"/>
              </p:ext>
            </p:extLst>
          </p:nvPr>
        </p:nvGraphicFramePr>
        <p:xfrm>
          <a:off x="5149850" y="1733550"/>
          <a:ext cx="6203950" cy="3989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76580-2AD8-C4C1-30CB-9530F6DE72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56866"/>
      </p:ext>
    </p:extLst>
  </p:cSld>
  <p:clrMapOvr>
    <a:masterClrMapping/>
  </p:clrMapOvr>
</p:sld>
</file>

<file path=ppt/theme/theme1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4BD5B0D0-2713-4A58-8851-7057612DF074}"/>
</file>

<file path=customXml/itemProps22.xml><?xml version="1.0" encoding="utf-8"?>
<ds:datastoreItem xmlns:ds="http://schemas.openxmlformats.org/officeDocument/2006/customXml" ds:itemID="{82DFC609-3144-4451-A09C-1FEABE97DD64}"/>
</file>

<file path=customXml/itemProps31.xml><?xml version="1.0" encoding="utf-8"?>
<ds:datastoreItem xmlns:ds="http://schemas.openxmlformats.org/officeDocument/2006/customXml" ds:itemID="{2C94F803-78B0-4743-862C-5C0CA5965124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5</ap:TotalTime>
  <ap:Words>328</ap:Words>
  <ap:Application>Microsoft Office PowerPoint</ap:Application>
  <ap:PresentationFormat>Widescreen</ap:PresentationFormat>
  <ap:Paragraphs>110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Aptos</vt:lpstr>
      <vt:lpstr>Arial</vt:lpstr>
      <vt:lpstr>Calibri</vt:lpstr>
      <vt:lpstr>Madison</vt:lpstr>
      <vt:lpstr>Brand launch strategy</vt:lpstr>
      <vt:lpstr>Agenda</vt:lpstr>
      <vt:lpstr>About us</vt:lpstr>
      <vt:lpstr>Product overview</vt:lpstr>
      <vt:lpstr>Product benefits</vt:lpstr>
      <vt:lpstr>Market  overview</vt:lpstr>
      <vt:lpstr>Market 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launch strategy</dc:title>
  <dcterms:created xsi:type="dcterms:W3CDTF">2024-01-24T10:28:59Z</dcterms:created>
  <dcterms:modified xsi:type="dcterms:W3CDTF">2024-03-04T07:54:29Z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