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033" autoAdjust="0"/>
  </p:normalViewPr>
  <p:slideViewPr>
    <p:cSldViewPr snapToGrid="0">
      <p:cViewPr>
        <p:scale>
          <a:sx n="56" d="100"/>
          <a:sy n="56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2025-05-07T14:02:08Z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