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1</a:t>
            </a:fld>
            <a:endParaRPr lang="en-US" dirty="0"/>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3416320"/>
          </a:xfrm>
          <a:prstGeom prst="rect">
            <a:avLst/>
          </a:prstGeom>
          <a:noFill/>
        </p:spPr>
        <p:txBody>
          <a:bodyPr wrap="square">
            <a:spAutoFit/>
          </a:bodyPr>
          <a:lstStyle/>
          <a:p>
            <a:r>
              <a:rPr lang="en-US" sz="2400">
                <a:solidFill>
                  <a:schemeClr val="bg1"/>
                </a:solidFill>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5617</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2</cp:revision>
  <dcterms:created xsi:type="dcterms:W3CDTF">2021-09-07T04:41:26Z</dcterms:created>
  <dcterms:modified xsi:type="dcterms:W3CDTF">2025-05-07T14:06:55Z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