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Constructivist Approaches in Education</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480457" y="2737249"/>
            <a:ext cx="9448800" cy="3191256"/>
          </a:xfrm>
        </p:spPr>
        <p:txBody>
          <a:bodyPr>
            <a:noAutofit/>
          </a:bodyPr>
          <a:lstStyle/>
          <a:p>
            <a:r>
              <a:rPr lang="en-US" sz="2000"/>
              <a:t>In the context of educational theory, constructivism posits that learners actively construct their own understanding and knowledge of the world through experiences and reflecting on those experiences. Rather than passively receiving information from teachers or textbooks, students are encouraged to engage in hands-on activities, collaborative learning, and problem-solving tasks that are meaningful and relevant to their own lives. This pedagogical approach suggests that knowledge is not a fixed set of facts but rather something that evolves through dialogue, context, and application. As such, the role of the teacher shifts from a transmitter of information to a facilitator who provides guidance, scaffolding, and opportunities for exploration.</a:t>
            </a:r>
            <a:endParaRPr lang="en-US" sz="2000"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1</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2.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5618</TotalTime>
  <Words>123</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Constructivist Approaches in Education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3</cp:revision>
  <dcterms:created xsi:type="dcterms:W3CDTF">2021-09-07T04:41:26Z</dcterms:created>
  <dcterms:modified xsi:type="dcterms:W3CDTF">2025-05-07T14:08:07Z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