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5621</TotalTime>
  <Words>76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4</cp:revision>
  <dcterms:created xsi:type="dcterms:W3CDTF">2021-09-07T04:41:26Z</dcterms:created>
  <dcterms:modified xsi:type="dcterms:W3CDTF">2025-05-07T14:10:44Z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