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0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AI-Driven </a:t>
            </a:r>
            <a:br>
              <a:rPr lang="en-US" dirty="0"/>
            </a:br>
            <a:r>
              <a:rPr lang="en-US" dirty="0"/>
              <a:t>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170" y="2800350"/>
            <a:ext cx="5402580" cy="2904469"/>
          </a:xfrm>
          <a:noFill/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r>
              <a:rPr lang="en-US" dirty="0"/>
              <a:t>Predictive Engagement</a:t>
            </a:r>
          </a:p>
          <a:p>
            <a:r>
              <a:rPr lang="en-US" dirty="0"/>
              <a:t>Leverage AI to analyze behavioral patterns and predict what content resonates with each customer segment.</a:t>
            </a:r>
          </a:p>
          <a:p>
            <a:r>
              <a:rPr lang="en-US" dirty="0"/>
              <a:t>Personalization increases conversion rates and loyalty.</a:t>
            </a:r>
          </a:p>
          <a:p>
            <a:endParaRPr lang="en-US" dirty="0"/>
          </a:p>
          <a:p>
            <a:r>
              <a:rPr lang="en-US" dirty="0"/>
              <a:t>Influencer Collaboration at Scale</a:t>
            </a:r>
          </a:p>
          <a:p>
            <a:r>
              <a:rPr lang="en-US" dirty="0"/>
              <a:t>Partner with AI-generated influencers or use sentiment analysis to find authentic voices that align with the brand.</a:t>
            </a:r>
          </a:p>
          <a:p>
            <a:r>
              <a:rPr lang="en-US" dirty="0"/>
              <a:t>This amplifies messaging in a data-informed, scalable way.</a:t>
            </a:r>
          </a:p>
        </p:txBody>
      </p:sp>
      <p:pic>
        <p:nvPicPr>
          <p:cNvPr id="13" name="Online Image Placeholder 9" descr="Women in business meeting">
            <a:extLst>
              <a:ext uri="{FF2B5EF4-FFF2-40B4-BE49-F238E27FC236}">
                <a16:creationId xmlns:a16="http://schemas.microsoft.com/office/drawing/2014/main" id="{ECD12A93-CCA8-9CCE-6BD6-89C28F0822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AI-Driven  Marketing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2</cp:revision>
  <dcterms:created xsi:type="dcterms:W3CDTF">2025-05-07T10:04:26Z</dcterms:created>
  <dcterms:modified xsi:type="dcterms:W3CDTF">2025-05-07T10:07:10Z</dcterms:modified>
</cp:coreProperties>
</file>