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 autoAdjust="0"/>
    <p:restoredTop sz="84091" autoAdjust="0"/>
  </p:normalViewPr>
  <p:slideViewPr>
    <p:cSldViewPr snapToGrid="0">
      <p:cViewPr varScale="1">
        <p:scale>
          <a:sx n="61" d="100"/>
          <a:sy n="61" d="100"/>
        </p:scale>
        <p:origin x="408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/>
              <a:t>Remote work improves productivity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2" y="2073275"/>
            <a:ext cx="9369589" cy="36877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/>
              <a:t>Remote work has proven to significantly improve productivity across various industries. Without the distractions of a traditional office and long commutes, employees can focus better on deep work. Numerous studies show that remote workers often </a:t>
            </a:r>
            <a:r>
              <a:rPr lang="en-US" sz="2400" b="1">
                <a:solidFill>
                  <a:srgbClr val="0070C0"/>
                </a:solidFill>
              </a:rPr>
              <a:t>complete tasks more efficiently and report higher job satisfaction</a:t>
            </a:r>
            <a:r>
              <a:rPr lang="en-US" sz="2400"/>
              <a:t>. Companies should embrace flexible work policies to foster both productivity and employee well-being.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Remote work improves productivity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2023-12-19T17:34:13Z</dcterms:created>
  <dcterms:modified xsi:type="dcterms:W3CDTF">2025-05-06T16:00:03Z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