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423456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9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206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57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92531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776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5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85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75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196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2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9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13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262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1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E36B3-6688-F44F-0765-B9F7F44F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Financials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C838E0C3-E1FB-2601-FF2D-68A84002F5D4}"/>
              </a:ext>
            </a:extLst>
          </p:cNvPr>
          <p:cNvGraphicFramePr>
            <a:graphicFrameLocks noGrp="1"/>
          </p:cNvGraphicFramePr>
          <p:nvPr>
            <p:ph type="tbl" sz="quarter" idx="10"/>
          </p:nvPr>
        </p:nvGraphicFramePr>
        <p:xfrm>
          <a:off x="838200" y="1825625"/>
          <a:ext cx="10515600" cy="4054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Revenue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Expenses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 profit ($)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$400,000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$150,000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810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$300,000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$200,000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$100,000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788F-A96A-BC1E-FBB1-D5901D496DB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4A09A9-5501-47C1-A89A-A340965A2B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815264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Financials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1</cp:revision>
  <dcterms:created xsi:type="dcterms:W3CDTF">2025-05-07T15:29:53Z</dcterms:created>
  <dcterms:modified xsi:type="dcterms:W3CDTF">2025-05-07T15:30:18Z</dcterms:modified>
</cp:coreProperties>
</file>