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장재혁</cp:lastModifiedBy>
  <cp:revision>1</cp:revision>
  <dcterms:created xsi:type="dcterms:W3CDTF">2025-05-07T15:44:28Z</dcterms:created>
  <dcterms:modified xsi:type="dcterms:W3CDTF">2025-05-07T15:45:23Z</dcterms:modified>
</cp:coreProperties>
</file>