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>
        <p:scale>
          <a:sx n="56" d="100"/>
          <a:sy n="56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2025-05-07T13:57:00Z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