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>
        <p:scale>
          <a:sx n="56" d="100"/>
          <a:sy n="56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The Evolution of impressionism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Emerging in the late 19th century, Impressionism broke away from traditional academic painting by emphasizing light, color, and everyday subjects rather than historical or mythological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Artists like Claude Monet, Pierre-Auguste Renoir, and Edgar Degas often painted en plein air, capturing fleeting natural light and atmospheric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movement initially faced strong criticism from art institutions, but gradually gained acceptance and is now considered foundational to modern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Impressionism paved the way for Post-Impressionist movements, influencing artists such as Van Gogh and Cézanne to explore more abstract and emotional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The Evolution of impressionism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2025-05-07T13:59:09Z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