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66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C3CC6-DA59-D41B-4BCA-C46CAAEEA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3C5714-A142-D74B-5803-6C4CF71FE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158C00-C0FC-C75D-FA6C-069819AF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92E91-6043-C230-CCE5-510275EC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614452-7A00-73D8-27F4-75FB2401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8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6A95A-6612-3E4C-6A95-38BFA996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00B500-3DF5-F0A3-296D-E643A63C0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7D9FB3-B3FE-23E2-57C1-2375C589C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B7EE0C-8D64-24F6-3CF8-730A732C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F6EFA-23CB-6CE5-81D2-89C30E83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52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D19948-6CC2-6E97-3746-963C1CFD9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0C3C5C-B417-CFB3-0AB0-5A7D5CDC3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46CAFE-FCA2-44CB-683B-786CD6C7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947255-8844-F5E0-391F-86E4B4C6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A486F9-4258-C06A-081B-4300E78DC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630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1283833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30936"/>
            <a:ext cx="4589130" cy="5586984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1669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57DC6-DFAA-098F-6FD0-AEE13621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CC0A96-D5B0-E7D9-FA5A-5A6C8A152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2FEB5D-BD6E-16BF-121B-B4BDD392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2F84D-EF8B-B52E-D997-9B7E9AB5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906A7-AEAA-1EE8-F68D-CD286D18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19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0F4CC-7CFF-A469-5C51-FEA892A06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2E3873-2841-A88B-2D62-2F1410103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F50EA2-F8DA-20C1-E8CC-D4FC1880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C23588-D855-A104-C0A8-0130D4C3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E596B-21F1-01EA-DFD7-5988D1C9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02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8E8EB-84FB-F72C-DC99-DE99FF72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8B4869-A477-B144-D9FC-11EB2245C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FA9963-2502-B4D0-DF01-83E3B08D6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8116A2-D849-B1FC-B7F7-54E383E5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085802-6FFB-093F-E747-C9A7B1103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7384D6-5994-E17D-C2B4-1BE7CBC3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85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53CE9-474B-91AA-B856-EA1560A7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4D21BA-509C-6535-C541-CC2195EE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5F00EC-6C7C-C308-9B6D-51DA78685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76D218-A98F-DB1C-1C45-F43F68C8F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3611B7-C792-D266-4E65-149D8C901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F47043-866B-04BD-1FF7-20E3F21A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0E8777-8D4A-EA4F-0323-59DE63F14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B24231-3703-AEB1-CA8F-54102471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79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28123-AFDA-7E60-7A15-5872D5F4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CBE22-4BE0-4D37-0510-E0F732567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5DFE41-7039-61C2-612D-A7BADF64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20F0F6-1A8B-C04F-DFD0-41C0683C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95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BC92DA-26CA-C129-0131-ED714DFE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50D383-02FA-D36D-8269-52CD91DB7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62DA80-21F8-FD7B-C7A3-1BE3BA0A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53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53AE3-6C75-FC7D-1357-AC8FA78D4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2A8D4C-3AE0-651F-4331-2FA0E3439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42C270-C2EC-53CB-CDCB-0EA618289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ECBB3A-6D19-3955-7F7E-E5DB2E6C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163591-371B-9189-2110-197CE503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975ADE-2D3D-A155-FC01-9EC42922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3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F8F3D-3C51-E5DA-0640-41208D92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65CBE2-31FF-86B4-2BCC-822C7A4E4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4CB297-097E-CD42-4D50-500342A45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E78E04-A3C1-AF78-71FE-F51AF2B4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15DC26-8734-68C5-F492-A5D84C0A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4125D6-4029-3484-C0D9-2860CD74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09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E6DE70-D747-A4CA-4335-283C1CA7B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81AC6B-568B-B734-8411-DB21C065F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431E3-C71E-58D5-267E-6D45A0F53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A4BDC-D95B-48B2-9DA8-E1964B35FF8B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2D47CC-E40D-EEDE-8E58-7878D7EE6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214CB-A0D5-5527-7F73-66B4110D2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15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870" y="942871"/>
            <a:ext cx="5711810" cy="1289304"/>
          </a:xfrm>
        </p:spPr>
        <p:txBody>
          <a:bodyPr>
            <a:normAutofit fontScale="90000"/>
          </a:bodyPr>
          <a:lstStyle/>
          <a:p>
            <a:r>
              <a:rPr lang="en-US" dirty="0"/>
              <a:t>Our Presentation Theme</a:t>
            </a:r>
          </a:p>
        </p:txBody>
      </p:sp>
      <p:pic>
        <p:nvPicPr>
          <p:cNvPr id="12" name="Content Placeholder 11" descr="horse with a unicorn horn">
            <a:extLst>
              <a:ext uri="{FF2B5EF4-FFF2-40B4-BE49-F238E27FC236}">
                <a16:creationId xmlns:a16="http://schemas.microsoft.com/office/drawing/2014/main" id="{D706CB74-85AE-44CE-A585-CEC5BBAAF4B7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rcRect/>
          <a:stretch/>
        </p:blipFill>
        <p:spPr>
          <a:xfrm>
            <a:off x="611497" y="630238"/>
            <a:ext cx="4576143" cy="558799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chose this theme to reflect our team's playful spirit.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Humor helps keep the audience engaged and relaxed.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light-hearted tone sets us apart from typical formal </a:t>
            </a:r>
            <a:r>
              <a:rPr lang="en-US"/>
              <a:t>presentations.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ready to smile, laugh, and maybe even chuckle a bit.</a:t>
            </a:r>
          </a:p>
        </p:txBody>
      </p:sp>
    </p:spTree>
    <p:extLst>
      <p:ext uri="{BB962C8B-B14F-4D97-AF65-F5344CB8AC3E}">
        <p14:creationId xmlns:p14="http://schemas.microsoft.com/office/powerpoint/2010/main" val="2951688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48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Our Presentation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장재혁</cp:lastModifiedBy>
  <cp:revision>2</cp:revision>
  <dcterms:created xsi:type="dcterms:W3CDTF">2025-05-07T09:33:16Z</dcterms:created>
  <dcterms:modified xsi:type="dcterms:W3CDTF">2025-05-07T09:36:04Z</dcterms:modified>
</cp:coreProperties>
</file>