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66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5011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3884"/>
            <a:ext cx="10058400" cy="3760891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0853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2459736"/>
            <a:ext cx="9912096" cy="3760891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video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9869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6565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142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5/7/2025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 dirty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25669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5/7/2025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2pPr>
            <a:lvl3pPr marL="61264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3pPr>
            <a:lvl4pPr marL="79552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4pPr>
            <a:lvl5pPr marL="97840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818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1283833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30936"/>
            <a:ext cx="4589130" cy="5586984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902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30936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815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5/7/2025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42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Creative Vision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dirty="0"/>
              <a:t>We wanted a theme that reflects our fun and quirky team dynamic.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playful tone helps break the ice and connect with the audience.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dirty="0"/>
              <a:t>Humor isn't just entertainment — it's a strategic tool for </a:t>
            </a:r>
            <a:r>
              <a:rPr lang="en-US"/>
              <a:t>memorability.</a:t>
            </a:r>
            <a:endParaRPr lang="en-US" dirty="0"/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theme invites curiosity while keeping things light and engaging.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7" name="Picture Placeholder 26" descr="whale hot air balloon carrying a small plane">
            <a:extLst>
              <a:ext uri="{FF2B5EF4-FFF2-40B4-BE49-F238E27FC236}">
                <a16:creationId xmlns:a16="http://schemas.microsoft.com/office/drawing/2014/main" id="{1E23C3D4-3265-654A-93D6-FE4FDACECE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5924550" y="1550455"/>
            <a:ext cx="5632449" cy="3758015"/>
          </a:xfrm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52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RetrospectVTI</vt:lpstr>
      <vt:lpstr>Our Creative 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장재혁</cp:lastModifiedBy>
  <cp:revision>2</cp:revision>
  <dcterms:created xsi:type="dcterms:W3CDTF">2025-05-07T09:43:34Z</dcterms:created>
  <dcterms:modified xsi:type="dcterms:W3CDTF">2025-05-07T09:57:02Z</dcterms:modified>
</cp:coreProperties>
</file>