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4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64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259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1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7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0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3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9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5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7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51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20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12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82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0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2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9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2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5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5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3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20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91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4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64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97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7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27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1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54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15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89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CFBD-2A74-ED53-5DEB-20F882C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1A05-9512-70DB-E204-45A7C33F7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963" y="831850"/>
            <a:ext cx="6821487" cy="5194300"/>
          </a:xfrm>
        </p:spPr>
        <p:txBody>
          <a:bodyPr anchor="ctr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AI enables real-time personalization across marketing channels.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Predictive analytics help forecast customer behavior accurately.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Automated content generation boosts campaign scalability.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Chatbots streamline engagement and reduce support costs.</a:t>
            </a:r>
          </a:p>
        </p:txBody>
      </p:sp>
    </p:spTree>
    <p:extLst>
      <p:ext uri="{BB962C8B-B14F-4D97-AF65-F5344CB8AC3E}">
        <p14:creationId xmlns:p14="http://schemas.microsoft.com/office/powerpoint/2010/main" val="332231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1</cp:revision>
  <dcterms:created xsi:type="dcterms:W3CDTF">2025-05-07T15:15:14Z</dcterms:created>
  <dcterms:modified xsi:type="dcterms:W3CDTF">2025-05-07T15:15:39Z</dcterms:modified>
</cp:coreProperties>
</file>