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4660"/>
  </p:normalViewPr>
  <p:slideViewPr>
    <p:cSldViewPr snapToGrid="0">
      <p:cViewPr varScale="1">
        <p:scale>
          <a:sx n="66" d="100"/>
          <a:sy n="66" d="100"/>
        </p:scale>
        <p:origin x="102"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137758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783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40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609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9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954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8625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008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82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047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96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274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98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96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441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420050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0"/>
            <a:ext cx="11430000" cy="1325563"/>
          </a:xfrm>
        </p:spPr>
        <p:txBody>
          <a:bodyPr/>
          <a:lstStyle/>
          <a:p>
            <a:r>
              <a:rPr lang="en-US" dirty="0"/>
              <a:t>Competitive landscape</a:t>
            </a:r>
          </a:p>
        </p:txBody>
      </p:sp>
      <p:sp>
        <p:nvSpPr>
          <p:cNvPr id="6" name="Content Placeholder 5">
            <a:extLst>
              <a:ext uri="{FF2B5EF4-FFF2-40B4-BE49-F238E27FC236}">
                <a16:creationId xmlns:a16="http://schemas.microsoft.com/office/drawing/2014/main" id="{6993533C-26FD-AEBE-6ACB-A4F973ACAD69}"/>
              </a:ext>
            </a:extLst>
          </p:cNvPr>
          <p:cNvSpPr>
            <a:spLocks noGrp="1"/>
          </p:cNvSpPr>
          <p:nvPr>
            <p:ph idx="1"/>
          </p:nvPr>
        </p:nvSpPr>
        <p:spPr>
          <a:xfrm>
            <a:off x="1100852" y="1825625"/>
            <a:ext cx="9988062" cy="4351338"/>
          </a:xfrm>
        </p:spPr>
        <p:txBody>
          <a:bodyPr>
            <a:normAutofit/>
          </a:bodyPr>
          <a:lstStyle/>
          <a:p>
            <a:pPr marL="0" indent="0">
              <a:buNone/>
            </a:pPr>
            <a:r>
              <a:rPr lang="en-US" dirty="0"/>
              <a:t>Our company holds a strong position in the competitive AI landscape, recognized as a market leader thanks to a well-established infrastructure and a team of dedicated experts.</a:t>
            </a:r>
          </a:p>
          <a:p>
            <a:pPr marL="0" indent="0">
              <a:buNone/>
            </a:pPr>
            <a:r>
              <a:rPr lang="en-US" dirty="0"/>
              <a:t>We have consistently outperformed competitors and earned solid brand recognition across the industry. However, to maintain and extend our lead, we must enhance our agility, quickly respond to changing market dynamics, and sharpen our competitive edge. </a:t>
            </a:r>
          </a:p>
          <a:p>
            <a:pPr marL="0" indent="0">
              <a:buNone/>
            </a:pPr>
            <a:r>
              <a:rPr lang="en-US" dirty="0"/>
              <a:t>By integrating user feedback and continuously improving our offerings, we aim to stay ahead of the curve and reinforce our leadership in this fast-evolving sector.</a:t>
            </a:r>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sz="12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769614625"/>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docProps/app.xml><?xml version="1.0" encoding="utf-8"?>
<Properties xmlns="http://schemas.openxmlformats.org/officeDocument/2006/extended-properties" xmlns:vt="http://schemas.openxmlformats.org/officeDocument/2006/docPropsVTypes">
  <TotalTime>2</TotalTime>
  <Words>101</Words>
  <Application>Microsoft Office PowerPoint</Application>
  <PresentationFormat>와이드스크린</PresentationFormat>
  <Paragraphs>5</Paragraphs>
  <Slides>1</Slides>
  <Notes>0</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vt:i4>
      </vt:variant>
    </vt:vector>
  </HeadingPairs>
  <TitlesOfParts>
    <vt:vector size="3" baseType="lpstr">
      <vt:lpstr>Arial</vt:lpstr>
      <vt:lpstr>Madison</vt:lpstr>
      <vt:lpstr>Competitive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장재혁</dc:creator>
  <cp:lastModifiedBy>장재혁</cp:lastModifiedBy>
  <cp:revision>2</cp:revision>
  <dcterms:created xsi:type="dcterms:W3CDTF">2025-05-07T15:31:49Z</dcterms:created>
  <dcterms:modified xsi:type="dcterms:W3CDTF">2025-05-07T15:34:16Z</dcterms:modified>
</cp:coreProperties>
</file>