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We are an AI-first company committed to redefining how businesses operate through automation, data-driven decisions, and scalable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2</cp:revision>
  <dcterms:created xsi:type="dcterms:W3CDTF">2025-05-07T15:45:46Z</dcterms:created>
  <dcterms:modified xsi:type="dcterms:W3CDTF">2025-05-07T15:47:51Z</dcterms:modified>
</cp:coreProperties>
</file>