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5/7/2025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t>The results of the experimant was very promising. However, their was some inconsistancy in the datas collected. It’s important to ensures all equiptment are calibrated. In adddition, futher studies are neccessary to confirm the resuts.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2023-12-19T17:34:13Z</dcterms:created>
  <dcterms:modified xsi:type="dcterms:W3CDTF">2025-05-06T16:02:03Z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