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53" autoAdjust="0"/>
    <p:restoredTop sz="95033" autoAdjust="0"/>
  </p:normalViewPr>
  <p:slideViewPr>
    <p:cSldViewPr snapToGrid="0">
      <p:cViewPr>
        <p:scale>
          <a:sx n="56" d="100"/>
          <a:sy n="56" d="100"/>
        </p:scale>
        <p:origin x="138" y="3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/>
          <a:lstStyle/>
          <a:p>
            <a:r>
              <a:rPr lang="en-US"/>
              <a:t>Why LLMs are important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/>
          <a:lstStyle/>
          <a:p>
            <a:r>
              <a:rPr lang="en-US"/>
              <a:t>points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/>
              <a:t>Large language models Can understand, reason, and generate human-like Text.</a:t>
            </a:r>
          </a:p>
          <a:p>
            <a:r>
              <a:rPr lang="en-US"/>
              <a:t>however, they also require a lot of data, compute, and careful Alignment</a:t>
            </a:r>
          </a:p>
          <a:p>
            <a:r>
              <a:rPr lang="en-US"/>
              <a:t>applications include: chatbots. document analysis. coding assistants</a:t>
            </a:r>
          </a:p>
          <a:p>
            <a:r>
              <a:rPr lang="en-US"/>
              <a:t>Challenges? hallucinations, bias and cost.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54B97B59-3B2F-4E46-A216-C2A7D249F47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2025-05-07T13:53:15Z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