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00" r:id="rId5"/>
    <p:sldId id="308" r:id="rId6"/>
    <p:sldId id="3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72"/>
  </p:normalViewPr>
  <p:slideViewPr>
    <p:cSldViewPr snapToGrid="0">
      <p:cViewPr varScale="1">
        <p:scale>
          <a:sx n="66" d="100"/>
          <a:sy n="66" d="100"/>
        </p:scale>
        <p:origin x="66" y="3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C669D0-F8F9-909F-F36A-221EAC74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1AC27-49A0-3B4C-5F49-D6641499EF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2F45D-55D9-47BA-9640-E7EB1024F606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AD1BD-C6AD-D1DF-596E-659165024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659A-33FC-973A-2DD5-89A959CA8C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2DCA-E9F6-4345-9316-BF42F09A2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69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C6F8-5F98-E04A-B725-72D1A5FE8444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A9608-B288-5444-9C81-49B56A597B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7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79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1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8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3" r:id="rId4"/>
    <p:sldLayoutId id="2147483667" r:id="rId5"/>
    <p:sldLayoutId id="2147483668" r:id="rId6"/>
    <p:sldLayoutId id="2147483669" r:id="rId7"/>
    <p:sldLayoutId id="2147483650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/>
          <a:p>
            <a:r>
              <a:rPr lang="en-US" dirty="0"/>
              <a:t>Brand launch strategy</a:t>
            </a:r>
          </a:p>
        </p:txBody>
      </p:sp>
      <p:pic>
        <p:nvPicPr>
          <p:cNvPr id="14" name="Picture Placeholder 13" descr="A person writing on a clipboard">
            <a:extLst>
              <a:ext uri="{FF2B5EF4-FFF2-40B4-BE49-F238E27FC236}">
                <a16:creationId xmlns:a16="http://schemas.microsoft.com/office/drawing/2014/main" id="{2048BD92-647F-33AD-A0B3-2AB2D7BE46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" r="97"/>
          <a:stretch/>
        </p:blipFill>
        <p:spPr>
          <a:xfrm>
            <a:off x="920158" y="1741488"/>
            <a:ext cx="5394960" cy="3997325"/>
          </a:xfrm>
        </p:spPr>
      </p:pic>
    </p:spTree>
    <p:extLst>
      <p:ext uri="{BB962C8B-B14F-4D97-AF65-F5344CB8AC3E}">
        <p14:creationId xmlns:p14="http://schemas.microsoft.com/office/powerpoint/2010/main" val="418666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7139" y="3031435"/>
            <a:ext cx="4831209" cy="34789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Primary goals</a:t>
            </a:r>
          </a:p>
          <a:p>
            <a:r>
              <a:rPr lang="en-US" dirty="0"/>
              <a:t>Areas of growth</a:t>
            </a:r>
          </a:p>
          <a:p>
            <a:r>
              <a:rPr lang="en-US" dirty="0"/>
              <a:t>Timeline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pic>
        <p:nvPicPr>
          <p:cNvPr id="6" name="Picture Placeholder 5" descr="A shelf of shirts on a shelf">
            <a:extLst>
              <a:ext uri="{FF2B5EF4-FFF2-40B4-BE49-F238E27FC236}">
                <a16:creationId xmlns:a16="http://schemas.microsoft.com/office/drawing/2014/main" id="{2616A6F2-B984-727A-D9F9-66A2300255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5890039" y="1751216"/>
            <a:ext cx="5394960" cy="3997325"/>
          </a:xfr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F36102-91E3-B5B6-05D2-563D2642C9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480627"/>
            <a:ext cx="4505155" cy="2894495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5" name="Picture Placeholder 4" descr="A group of blue jeans on a swinger">
            <a:extLst>
              <a:ext uri="{FF2B5EF4-FFF2-40B4-BE49-F238E27FC236}">
                <a16:creationId xmlns:a16="http://schemas.microsoft.com/office/drawing/2014/main" id="{2B660493-A854-C062-6ED2-02A7EEC4F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" b="38"/>
          <a:stretch/>
        </p:blipFill>
        <p:spPr>
          <a:xfrm>
            <a:off x="915410" y="1751759"/>
            <a:ext cx="5394960" cy="399732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1313" y="3505200"/>
            <a:ext cx="4029859" cy="3001963"/>
          </a:xfrm>
        </p:spPr>
        <p:txBody>
          <a:bodyPr/>
          <a:lstStyle/>
          <a:p>
            <a:r>
              <a:rPr lang="en-US" dirty="0"/>
              <a:t>Aiming to revolutionize industries through our forward-thinking solutions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F67C-5190-34BB-E17A-1733452721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94F803-78B0-4743-862C-5C0CA596512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2DFC609-3144-4451-A09C-1FEABE97DD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D5B0D0-2713-4A58-8851-7057612DF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24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Aptos</vt:lpstr>
      <vt:lpstr>Arial</vt:lpstr>
      <vt:lpstr>Calibri</vt:lpstr>
      <vt:lpstr>Madison</vt:lpstr>
      <vt:lpstr>Brand launch strategy</vt:lpstr>
      <vt:lpstr>Agenda</vt:lpstr>
      <vt:lpstr>About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launch strategy</dc:title>
  <cp:lastModifiedBy>정규단</cp:lastModifiedBy>
  <cp:revision>1</cp:revision>
  <dcterms:created xsi:type="dcterms:W3CDTF">2024-01-24T10:28:59Z</dcterms:created>
  <dcterms:modified xsi:type="dcterms:W3CDTF">2025-05-06T05:46:53Z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