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35" r:id="rId5"/>
    <p:sldId id="336" r:id="rId6"/>
    <p:sldId id="3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6" y="319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-hyperlink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ko-KR" altLang="en-US"/>
              <a:t>세계의 저명한 기관과 학자</a:t>
            </a:r>
            <a:r>
              <a:rPr lang="en-US" altLang="ko-KR"/>
              <a:t>, </a:t>
            </a:r>
            <a:r>
              <a:rPr lang="ko-KR" altLang="en-US"/>
              <a:t>작가들은 한글의 우수성에 대해 일찍이 인정하고 극찬했다</a:t>
            </a:r>
            <a:r>
              <a:rPr lang="en-US" altLang="ko-KR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14163-DA67-7271-DEE4-334BCC0C9252}"/>
              </a:ext>
            </a:extLst>
          </p:cNvPr>
          <p:cNvSpPr/>
          <p:nvPr/>
        </p:nvSpPr>
        <p:spPr>
          <a:xfrm>
            <a:off x="1253447" y="1736333"/>
            <a:ext cx="1602769" cy="2044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796C4C-E34E-53D2-8CA5-F9C03F58C6C8}"/>
              </a:ext>
            </a:extLst>
          </p:cNvPr>
          <p:cNvSpPr/>
          <p:nvPr/>
        </p:nvSpPr>
        <p:spPr>
          <a:xfrm>
            <a:off x="3082247" y="4099389"/>
            <a:ext cx="5702157" cy="226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FBE404-BFF8-6837-48CF-F848F40F1F5F}"/>
              </a:ext>
            </a:extLst>
          </p:cNvPr>
          <p:cNvSpPr/>
          <p:nvPr/>
        </p:nvSpPr>
        <p:spPr>
          <a:xfrm>
            <a:off x="6380252" y="729465"/>
            <a:ext cx="1602769" cy="2568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47" y="1252830"/>
            <a:ext cx="6834233" cy="3621024"/>
          </a:xfrm>
        </p:spPr>
        <p:txBody>
          <a:bodyPr>
            <a:noAutofit/>
          </a:bodyPr>
          <a:lstStyle/>
          <a:p>
            <a:r>
              <a:rPr lang="en-US" sz="2400"/>
              <a:t>Today, we’re launching three new models in the API: GPT‑4.1, GPT‑4.1 mini, and GPT‑4.1 nano. These models outperform GPT‑4o and GPT‑4o mini across the board, with major gains in coding and instruction following. They also have larger context windows—supporting up to 1 million tokens of context—and are able to better use that context with improved long-context comprehension. They feature a refreshed knowledge cutoff of June 2024.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79359-2436-79B9-A411-2BE14AAEE1FE}"/>
              </a:ext>
            </a:extLst>
          </p:cNvPr>
          <p:cNvSpPr txBox="1"/>
          <p:nvPr/>
        </p:nvSpPr>
        <p:spPr>
          <a:xfrm>
            <a:off x="616449" y="5630238"/>
            <a:ext cx="54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hlinkClick r:id="rId3"/>
              </a:rPr>
              <a:t>https://example-hyperlink.com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Posterama</vt:lpstr>
      <vt:lpstr>Custom</vt:lpstr>
      <vt:lpstr>세계의 저명한 기관과 학자, 작가들은 한글의 우수성에 대해 일찍이 인정하고 극찬했다.</vt:lpstr>
      <vt:lpstr>Agenda </vt:lpstr>
      <vt:lpstr>Today, we’re launching three new models in the API: GPT‑4.1, GPT‑4.1 mini, and GPT‑4.1 nano. These models outperform GPT‑4o and GPT‑4o mini across the board, with major gains in coding and instruction following. They also have larger context windows—supporting up to 1 million tokens of context—and are able to better use that context with improved long-context comprehension. They feature a refreshed knowledge cutoff of June 2024.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2023-12-19T17:34:13Z</dcterms:created>
  <dcterms:modified xsi:type="dcterms:W3CDTF">2025-05-06T05:47:15Z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