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62" r:id="rId5"/>
    <p:sldId id="389" r:id="rId6"/>
    <p:sldId id="384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636"/>
    <a:srgbClr val="C2352E"/>
    <a:srgbClr val="1453D4"/>
    <a:srgbClr val="2997D4"/>
    <a:srgbClr val="32B7F3"/>
    <a:srgbClr val="024F92"/>
    <a:srgbClr val="F5F5F5"/>
    <a:srgbClr val="70A7F3"/>
    <a:srgbClr val="1D3EC1"/>
    <a:srgbClr val="2135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B450-CA3A-5ABC-4338-7FBA2259D1F2}" v="67" dt="2025-03-12T13:18:59.118"/>
    <p1510:client id="{6B59F539-335A-42A2-A028-C45E4D41E0B5}" v="1" dt="2025-03-12T13:17:05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3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i Han" userId="10cfedb6-1336-4a35-a765-0fa98c70d033" providerId="ADAL" clId="{6B59F539-335A-42A2-A028-C45E4D41E0B5}"/>
    <pc:docChg chg="custSel modSld">
      <pc:chgData name="Tianwei Han" userId="10cfedb6-1336-4a35-a765-0fa98c70d033" providerId="ADAL" clId="{6B59F539-335A-42A2-A028-C45E4D41E0B5}" dt="2025-03-12T13:17:05.767" v="0" actId="700"/>
      <pc:docMkLst>
        <pc:docMk/>
      </pc:docMkLst>
      <pc:sldChg chg="modSp mod chgLayout">
        <pc:chgData name="Tianwei Han" userId="10cfedb6-1336-4a35-a765-0fa98c70d033" providerId="ADAL" clId="{6B59F539-335A-42A2-A028-C45E4D41E0B5}" dt="2025-03-12T13:17:05.767" v="0" actId="700"/>
        <pc:sldMkLst>
          <pc:docMk/>
          <pc:sldMk cId="3537425846" sldId="364"/>
        </pc:sldMkLst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3" creationId="{49A9FAB0-49C7-A335-EA9E-1B0C4CB1FA0D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4" creationId="{3031CC92-CE45-C84A-6A75-9F4C077DF877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6" creationId="{7A3571E4-0C22-96F7-3DC9-763C68F7C811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7" creationId="{3E55864B-7713-696C-C346-8CB451512095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9" creationId="{EF888C7E-5B7C-47DB-921B-038681CF5529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10" creationId="{172EFBC6-2998-144B-B200-3C8906FC2BB1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12" creationId="{C592898C-BD3B-6076-FE5B-1D3FC1212C59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13" creationId="{5F56D563-0AFC-BDF1-BE83-7D9CD927AC24}"/>
          </ac:spMkLst>
        </pc:spChg>
        <pc:spChg chg="mod ord">
          <ac:chgData name="Tianwei Han" userId="10cfedb6-1336-4a35-a765-0fa98c70d033" providerId="ADAL" clId="{6B59F539-335A-42A2-A028-C45E4D41E0B5}" dt="2025-03-12T13:17:05.767" v="0" actId="700"/>
          <ac:spMkLst>
            <pc:docMk/>
            <pc:sldMk cId="3537425846" sldId="364"/>
            <ac:spMk id="14" creationId="{3385FC90-7736-5963-EAE4-47582D461FB9}"/>
          </ac:spMkLst>
        </pc:spChg>
        <pc:picChg chg="mod ord">
          <ac:chgData name="Tianwei Han" userId="10cfedb6-1336-4a35-a765-0fa98c70d033" providerId="ADAL" clId="{6B59F539-335A-42A2-A028-C45E4D41E0B5}" dt="2025-03-12T13:17:05.767" v="0" actId="700"/>
          <ac:picMkLst>
            <pc:docMk/>
            <pc:sldMk cId="3537425846" sldId="364"/>
            <ac:picMk id="16" creationId="{65D5C047-63DD-F905-995C-EB79536337FB}"/>
          </ac:picMkLst>
        </pc:picChg>
      </pc:sldChg>
    </pc:docChg>
  </pc:docChgLst>
  <pc:docChgLst>
    <pc:chgData name="Tianwei Han" userId="S::j-tianweihan@microsoft.com::10cfedb6-1336-4a35-a765-0fa98c70d033" providerId="AD" clId="Web-{42F7B450-CA3A-5ABC-4338-7FBA2259D1F2}"/>
    <pc:docChg chg="addSld delSld modSld addSection delSection">
      <pc:chgData name="Tianwei Han" userId="S::j-tianweihan@microsoft.com::10cfedb6-1336-4a35-a765-0fa98c70d033" providerId="AD" clId="Web-{42F7B450-CA3A-5ABC-4338-7FBA2259D1F2}" dt="2025-03-12T13:18:49.884" v="51" actId="34807"/>
      <pc:docMkLst>
        <pc:docMk/>
      </pc:docMkLst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653925577" sldId="343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11990398" sldId="353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22311061" sldId="355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958122979" sldId="361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598334414" sldId="362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537425846" sldId="364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581723979" sldId="366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4215905199" sldId="370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152107278" sldId="371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837867573" sldId="380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198748360" sldId="381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856187481" sldId="382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9581245" sldId="383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15903594" sldId="384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815476016" sldId="385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267237132" sldId="386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078214269" sldId="387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4276112046" sldId="388"/>
        </pc:sldMkLst>
      </pc:sldChg>
      <pc:sldChg chg="add del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635533121" sldId="389"/>
        </pc:sldMkLst>
      </pc:sldChg>
      <pc:sldChg chg="addSp delSp modSp add del mod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797371288" sldId="2561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797371288" sldId="2561"/>
            <ac:spMk id="2" creationId="{D7BCAFEE-0C96-D05D-C936-2790CCA8061B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797371288" sldId="2561"/>
            <ac:spMk id="3" creationId="{31E8DE83-DA38-5557-934E-2766E9F0467A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797371288" sldId="2561"/>
            <ac:spMk id="8" creationId="{E84515F4-1DA1-CA0D-7DD5-B8502ABC3C50}"/>
          </ac:spMkLst>
        </pc:spChg>
      </pc:sldChg>
      <pc:sldChg chg="modSp add del mod modTransition addAnim delAnim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434985508" sldId="2562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434985508" sldId="2562"/>
            <ac:spMk id="2" creationId="{B0BCA3AE-6967-5AA9-6C2D-E99626CB1231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434985508" sldId="2562"/>
            <ac:spMk id="3" creationId="{91A70B0B-4FC4-0C30-8F82-FBD7C72BF01A}"/>
          </ac:spMkLst>
        </pc:sp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4013241762" sldId="2563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4013241762" sldId="2563"/>
            <ac:spMk id="2" creationId="{03678BED-159A-BA73-4B0D-630AFB961863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4013241762" sldId="2563"/>
            <ac:spMk id="7" creationId="{4ED6B464-689D-D7AE-01A2-FF3485F31A21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894046884" sldId="2564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894046884" sldId="2564"/>
            <ac:spMk id="2" creationId="{9EB60042-5361-A5D6-0011-B0B25FB71CEE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894046884" sldId="2564"/>
            <ac:spMk id="5" creationId="{D3DE20D8-F69C-47C2-BCE4-DF01ACA04B1D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894046884" sldId="2564"/>
            <ac:picMk id="4" creationId="{12D00D7A-CDA1-4A9C-BB47-B83AE0AA9343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926945618" sldId="2565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26945618" sldId="2565"/>
            <ac:spMk id="2" creationId="{14333A7C-5510-CF73-11E8-47CAF6254AD1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26945618" sldId="2565"/>
            <ac:spMk id="5" creationId="{BFB32180-5604-4E93-9F56-951F59170B56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926945618" sldId="2565"/>
            <ac:picMk id="4" creationId="{F52C7A44-7F48-4458-AC57-402B019CF3B7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91629079" sldId="2566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391629079" sldId="2566"/>
            <ac:spMk id="2" creationId="{CF87E9CB-E92E-33A5-95EE-7ACA75EBB691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391629079" sldId="2566"/>
            <ac:spMk id="5" creationId="{B6302FB4-A205-4325-ACF0-253AF49D3277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391629079" sldId="2566"/>
            <ac:picMk id="4" creationId="{051D2144-7028-4C50-A9A3-B411A6E67B6F}"/>
          </ac:picMkLst>
        </pc:pic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4141028132" sldId="2567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4141028132" sldId="2567"/>
            <ac:spMk id="2" creationId="{9A4FBA87-D6B5-CC1E-97C6-9C05F68A0CC8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4141028132" sldId="2567"/>
            <ac:spMk id="7" creationId="{46ED0A04-78C2-5DA6-1FFD-9265923AE916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324192244" sldId="2568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324192244" sldId="2568"/>
            <ac:spMk id="2" creationId="{1B61EDFE-43FD-33A8-0CCA-83711BB7DE03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324192244" sldId="2568"/>
            <ac:spMk id="5" creationId="{AD69A728-988F-45AA-8AC6-B6BE818012F2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324192244" sldId="2568"/>
            <ac:picMk id="4" creationId="{AB903365-82A1-48A7-BB48-23B6A0237002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027077775" sldId="2569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027077775" sldId="2569"/>
            <ac:spMk id="2" creationId="{06D7943C-E6BF-F143-437A-C18AD3A683BE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027077775" sldId="2569"/>
            <ac:spMk id="5" creationId="{48CD4990-94B8-411A-AB03-82A6D76E296E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027077775" sldId="2569"/>
            <ac:picMk id="4" creationId="{46C26E86-86D1-4949-A360-047337B987F7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57532503" sldId="2570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57532503" sldId="2570"/>
            <ac:spMk id="2" creationId="{403ED60F-9B32-337A-8CCD-965975CC12DB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57532503" sldId="2570"/>
            <ac:spMk id="5" creationId="{C3A1A170-0749-49E2-A96E-C7A53321331F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57532503" sldId="2570"/>
            <ac:picMk id="4" creationId="{4237F157-AAF1-415C-9D9D-90361F3801DE}"/>
          </ac:picMkLst>
        </pc:pic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926937870" sldId="2571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926937870" sldId="2571"/>
            <ac:spMk id="2" creationId="{88438131-0815-CAD9-5E20-225F3F10D0CD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926937870" sldId="2571"/>
            <ac:spMk id="7" creationId="{B1006CE6-967D-810D-FD2A-C6E6689D51A7}"/>
          </ac:spMkLst>
        </pc:spChg>
      </pc:sldChg>
      <pc:sldChg chg="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74975734" sldId="2572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74975734" sldId="2572"/>
            <ac:spMk id="2" creationId="{E300DBDC-B92A-C7B9-1882-74309840AACF}"/>
          </ac:spMkLst>
        </pc:spChg>
        <pc:graphicFrameChg chg="mod modGraphic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74975734" sldId="2572"/>
            <ac:graphicFrameMk id="4" creationId="{FA3FACD5-704D-4553-A244-5992EF5E2BEB}"/>
          </ac:graphicFrameMkLst>
        </pc:graphicFrame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5113693" sldId="2573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5113693" sldId="2573"/>
            <ac:spMk id="2" creationId="{2A754875-772D-874D-C52A-8097DC46DF05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5113693" sldId="2573"/>
            <ac:spMk id="5" creationId="{8AEABB33-2710-417F-9E96-5D03D38826F1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15113693" sldId="2573"/>
            <ac:picMk id="4" creationId="{AAE6F493-204A-4AB4-B59C-ACD54FE4F3A4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098718520" sldId="2574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098718520" sldId="2574"/>
            <ac:spMk id="2" creationId="{F0BC7380-F9D4-DB32-817A-2618E2C48BE2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098718520" sldId="2574"/>
            <ac:spMk id="5" creationId="{3F5265C8-3C8E-4F6F-B085-683566E627A3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098718520" sldId="2574"/>
            <ac:picMk id="4" creationId="{01EF8D7D-B75D-4E1D-9BB4-08767C8745D4}"/>
          </ac:picMkLst>
        </pc:pic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589482883" sldId="2575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589482883" sldId="2575"/>
            <ac:spMk id="2" creationId="{AC24D66F-A5A0-8694-B849-A5E143E53CA2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589482883" sldId="2575"/>
            <ac:spMk id="7" creationId="{EB845F6C-BE0F-F8CE-7510-5B4366CC1AC3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092136123" sldId="2576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092136123" sldId="2576"/>
            <ac:spMk id="2" creationId="{4364B4C5-24F1-ED12-1CBB-62AA2B9A001A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092136123" sldId="2576"/>
            <ac:spMk id="5" creationId="{CA8C85ED-EFBE-46F7-B02E-4CA65E4E0C90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3092136123" sldId="2576"/>
            <ac:picMk id="4" creationId="{EA2FBD45-E1EB-4430-AC32-AB87DCFB432B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459207400" sldId="2577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459207400" sldId="2577"/>
            <ac:spMk id="2" creationId="{8CE0AE39-2CCB-487B-B3B8-5C79D1291A20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459207400" sldId="2577"/>
            <ac:spMk id="5" creationId="{DF55133B-74AB-41EC-B4FA-0BBAAD97274B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459207400" sldId="2577"/>
            <ac:picMk id="4" creationId="{3D83F7AE-9F89-48D6-B26C-0128D5B0F5A7}"/>
          </ac:picMkLst>
        </pc:picChg>
      </pc:sldChg>
      <pc:sldChg chg="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975118134" sldId="2578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75118134" sldId="2578"/>
            <ac:spMk id="2" creationId="{5AA0B4DC-742E-8BBA-9266-C95BD3F1D341}"/>
          </ac:spMkLst>
        </pc:spChg>
        <pc:graphicFrameChg chg="mod modGraphic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2975118134" sldId="2578"/>
            <ac:graphicFrameMk id="4" creationId="{58F87B1C-EE00-48AC-A88A-FD389C64A090}"/>
          </ac:graphicFrameMkLst>
        </pc:graphicFrame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1052374586" sldId="2579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052374586" sldId="2579"/>
            <ac:spMk id="2" creationId="{13F06488-AC19-9AD2-FAA4-4B4002EE4BD8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1052374586" sldId="2579"/>
            <ac:spMk id="7" creationId="{DC10F535-C9B2-E253-9F86-6CD46A609C38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65515776" sldId="2580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65515776" sldId="2580"/>
            <ac:spMk id="2" creationId="{755802B9-0A5C-71C9-DBEE-93B60DA351B3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65515776" sldId="2580"/>
            <ac:spMk id="5" creationId="{9728494B-D32A-4EAB-8EDA-D9C7D9400D58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65515776" sldId="2580"/>
            <ac:picMk id="4" creationId="{A0CBD479-5A13-46E8-A53E-0164DDB0BD5D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939237180" sldId="2581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39237180" sldId="2581"/>
            <ac:spMk id="2" creationId="{B09638E9-5845-0F37-F6C3-05A9CB64207D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39237180" sldId="2581"/>
            <ac:spMk id="5" creationId="{8AC1BA00-A146-4EA4-BB29-70640F1DE6FF}"/>
          </ac:spMkLst>
        </pc:spChg>
        <pc:picChg chg="mo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939237180" sldId="2581"/>
            <ac:picMk id="4" creationId="{3BB25865-4A5E-4F90-8D07-AE75E165E943}"/>
          </ac:picMkLst>
        </pc:picChg>
      </pc:sldChg>
      <pc:sldChg chg="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284791493" sldId="2582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284791493" sldId="2582"/>
            <ac:spMk id="2" creationId="{A3559774-7E2E-6CF6-C9E5-7EEC0AB49D70}"/>
          </ac:spMkLst>
        </pc:spChg>
        <pc:graphicFrameChg chg="mod modGraphic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3284791493" sldId="2582"/>
            <ac:graphicFrameMk id="4" creationId="{26824959-6C19-4239-A35D-68E2A2798739}"/>
          </ac:graphicFrameMkLst>
        </pc:graphicFrameChg>
      </pc:sldChg>
      <pc:sldChg chg="addSp delSp 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126768163" sldId="2583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126768163" sldId="2583"/>
            <ac:spMk id="2" creationId="{08EE1320-7A97-6D42-31C9-DC445CF3FF9C}"/>
          </ac:spMkLst>
        </pc:spChg>
        <pc:spChg chg="add del 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126768163" sldId="2583"/>
            <ac:spMk id="7" creationId="{430F6402-D005-410E-3120-F139E032008C}"/>
          </ac:spMkLst>
        </pc:sp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356189282" sldId="2584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356189282" sldId="2584"/>
            <ac:spMk id="2" creationId="{DCA95FC8-5867-4429-7C26-2AC24DEB19F6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356189282" sldId="2584"/>
            <ac:spMk id="5" creationId="{049A9E88-1BF3-4046-B830-CE9A439773E8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356189282" sldId="2584"/>
            <ac:picMk id="4" creationId="{F836CE2E-61D8-4FF2-854D-F08DE3B7824A}"/>
          </ac:picMkLst>
        </pc:picChg>
      </pc:sldChg>
      <pc:sldChg chg="modSp add del mod modTransition modClrScheme addAnim delAnim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2916800190" sldId="2585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16800190" sldId="2585"/>
            <ac:spMk id="2" creationId="{5F70287D-DE1D-75FA-4489-F50116E6BB70}"/>
          </ac:spMkLst>
        </pc:spChg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2916800190" sldId="2585"/>
            <ac:spMk id="5" creationId="{4DB5C5A1-2DCD-425A-A7FC-69D824DF4B98}"/>
          </ac:spMkLst>
        </pc:spChg>
        <pc:picChg chg="mod ord">
          <ac:chgData name="Tianwei Han" userId="S::j-tianweihan@microsoft.com::10cfedb6-1336-4a35-a765-0fa98c70d033" providerId="AD" clId="Web-{42F7B450-CA3A-5ABC-4338-7FBA2259D1F2}" dt="2025-03-12T13:18:47.462" v="50" actId="34807"/>
          <ac:picMkLst>
            <pc:docMk/>
            <pc:sldMk cId="2916800190" sldId="2585"/>
            <ac:picMk id="4" creationId="{8CD7824F-00A6-4785-B900-6DDB8D97D66A}"/>
          </ac:picMkLst>
        </pc:picChg>
      </pc:sldChg>
      <pc:sldChg chg="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3637235185" sldId="2586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3637235185" sldId="2586"/>
            <ac:spMk id="2" creationId="{06B30FA6-FDC9-F34D-9FDB-86A79F6BBDF8}"/>
          </ac:spMkLst>
        </pc:spChg>
        <pc:graphicFrameChg chg="mod modGraphic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3637235185" sldId="2586"/>
            <ac:graphicFrameMk id="4" creationId="{8B8E5FC0-5B0E-404A-AE42-0604AF6CD7AB}"/>
          </ac:graphicFrameMkLst>
        </pc:graphicFrameChg>
      </pc:sldChg>
      <pc:sldChg chg="addSp delSp modSp add del mod modTransition modClrScheme chgLayout">
        <pc:chgData name="Tianwei Han" userId="S::j-tianweihan@microsoft.com::10cfedb6-1336-4a35-a765-0fa98c70d033" providerId="AD" clId="Web-{42F7B450-CA3A-5ABC-4338-7FBA2259D1F2}" dt="2025-03-12T13:18:49.884" v="51" actId="34807"/>
        <pc:sldMkLst>
          <pc:docMk/>
          <pc:sldMk cId="738994354" sldId="2587"/>
        </pc:sldMkLst>
        <pc:spChg chg="mod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738994354" sldId="2587"/>
            <ac:spMk id="2" creationId="{552E29E9-8F2A-3AC9-B943-8FB5AAF1694D}"/>
          </ac:spMkLst>
        </pc:spChg>
        <pc:spChg chg="add del">
          <ac:chgData name="Tianwei Han" userId="S::j-tianweihan@microsoft.com::10cfedb6-1336-4a35-a765-0fa98c70d033" providerId="AD" clId="Web-{42F7B450-CA3A-5ABC-4338-7FBA2259D1F2}" dt="2025-03-12T13:18:47.462" v="50" actId="34807"/>
          <ac:spMkLst>
            <pc:docMk/>
            <pc:sldMk cId="738994354" sldId="2587"/>
            <ac:spMk id="3" creationId="{7730CE07-A0B1-2F4C-89C2-0C367ADB08DB}"/>
          </ac:spMkLst>
        </pc:spChg>
        <pc:graphicFrameChg chg="add del mod">
          <ac:chgData name="Tianwei Han" userId="S::j-tianweihan@microsoft.com::10cfedb6-1336-4a35-a765-0fa98c70d033" providerId="AD" clId="Web-{42F7B450-CA3A-5ABC-4338-7FBA2259D1F2}" dt="2025-03-12T13:18:47.462" v="50" actId="34807"/>
          <ac:graphicFrameMkLst>
            <pc:docMk/>
            <pc:sldMk cId="738994354" sldId="2587"/>
            <ac:graphicFrameMk id="7" creationId="{BE00455E-2719-1EEF-4350-95E3C0179ED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99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846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300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5539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32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34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2844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1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53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60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5832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06747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8298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51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35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79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0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8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68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5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74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84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14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929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149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1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013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141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421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1893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857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01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468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8026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303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141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01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17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52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7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8437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749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43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422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2973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805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29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267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22939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8144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1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4992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06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5847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6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17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9129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070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05/06/2025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24" r:id="rId6"/>
    <p:sldLayoutId id="2147483725" r:id="rId7"/>
    <p:sldLayoutId id="2147483716" r:id="rId8"/>
    <p:sldLayoutId id="2147483717" r:id="rId9"/>
    <p:sldLayoutId id="2147483730" r:id="rId10"/>
    <p:sldLayoutId id="2147483731" r:id="rId11"/>
    <p:sldLayoutId id="2147483732" r:id="rId12"/>
    <p:sldLayoutId id="2147483667" r:id="rId13"/>
    <p:sldLayoutId id="2147483729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714" r:id="rId43"/>
    <p:sldLayoutId id="214748371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19" r:id="rId52"/>
    <p:sldLayoutId id="2147483718" r:id="rId53"/>
    <p:sldLayoutId id="2147483720" r:id="rId54"/>
    <p:sldLayoutId id="2147483722" r:id="rId55"/>
    <p:sldLayoutId id="2147483721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666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F0DE-C48F-4911-F606-502716008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431" y="190500"/>
            <a:ext cx="5777442" cy="3960876"/>
          </a:xfrm>
        </p:spPr>
        <p:txBody>
          <a:bodyPr/>
          <a:lstStyle/>
          <a:p>
            <a:r>
              <a:rPr lang="en-US" altLang="zh-CN"/>
              <a:t>Company​</a:t>
            </a:r>
            <a:br>
              <a:rPr lang="en-US" altLang="zh-CN"/>
            </a:br>
            <a:r>
              <a:rPr lang="en-US" altLang="zh-CN"/>
              <a:t>Overview​</a:t>
            </a:r>
            <a:endParaRPr lang="zh-CN" altLang="en-US"/>
          </a:p>
        </p:txBody>
      </p:sp>
      <p:sp>
        <p:nvSpPr>
          <p:cNvPr id="3" name="Subetitle 2">
            <a:extLst>
              <a:ext uri="{FF2B5EF4-FFF2-40B4-BE49-F238E27FC236}">
                <a16:creationId xmlns:a16="http://schemas.microsoft.com/office/drawing/2014/main" id="{DA09D1C4-F071-7D9B-6EDA-5FA84A209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/>
          <a:p>
            <a:r>
              <a:rPr lang="en-US" altLang="zh-CN"/>
              <a:t>Company Name</a:t>
            </a:r>
            <a:endParaRPr lang="zh-CN" altLang="zh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DA174-FC3D-8B25-FBB8-DC2004FF7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/>
          <a:lstStyle/>
          <a:p>
            <a:r>
              <a:rPr lang="en-GB" altLang="zh-CN"/>
              <a:t>Presenter Name</a:t>
            </a:r>
          </a:p>
        </p:txBody>
      </p:sp>
      <p:pic>
        <p:nvPicPr>
          <p:cNvPr id="8" name="Picture Placeholder 7" descr="Close-up of a laptop on a desk with documents.">
            <a:extLst>
              <a:ext uri="{FF2B5EF4-FFF2-40B4-BE49-F238E27FC236}">
                <a16:creationId xmlns:a16="http://schemas.microsoft.com/office/drawing/2014/main" id="{82316F9B-3EB8-DF6C-405A-F39B5E1E9AF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" b="38"/>
          <a:stretch/>
        </p:blipFill>
        <p:spPr>
          <a:xfrm>
            <a:off x="6512653" y="0"/>
            <a:ext cx="5679347" cy="6875770"/>
          </a:xfrm>
        </p:spPr>
      </p:pic>
    </p:spTree>
    <p:extLst>
      <p:ext uri="{BB962C8B-B14F-4D97-AF65-F5344CB8AC3E}">
        <p14:creationId xmlns:p14="http://schemas.microsoft.com/office/powerpoint/2010/main" val="59833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2E8-E1C5-8492-C1D5-29FE2DA3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15" y="1058974"/>
            <a:ext cx="7839200" cy="814279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E0CFF-33BA-40A7-97F0-C6447EB1EA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4941" y="2587692"/>
            <a:ext cx="511674" cy="4447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6367A-BB7A-8051-6A15-38A5D2FD13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/>
          <a:lstStyle/>
          <a:p>
            <a:r>
              <a:rPr lang="en-US" altLang="zh-CN"/>
              <a:t>Company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41623-C93A-A988-9072-29441DFDFF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4941" y="3736734"/>
            <a:ext cx="511674" cy="444763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2CC19-7F2B-EE8A-631D-BF358C4792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/>
          <a:lstStyle/>
          <a:p>
            <a:r>
              <a:rPr lang="en-US" altLang="zh-CN"/>
              <a:t>Mission and Vision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C9990B-4CBC-B95E-82E8-AA6C63575BC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4941" y="4888713"/>
            <a:ext cx="511674" cy="444763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D7AF39-2A62-109D-9DEE-64F0D0E00B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/>
          <a:lstStyle/>
          <a:p>
            <a:r>
              <a:rPr lang="en-US" altLang="zh-CN"/>
              <a:t>Financial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E21D22-9D8E-139A-698A-919C658CAAF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85543" y="2590187"/>
            <a:ext cx="511674" cy="444763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F7AD9-3F14-3822-9D87-108BA16C2A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/>
          <a:lstStyle/>
          <a:p>
            <a:r>
              <a:rPr lang="en-US" altLang="zh-CN"/>
              <a:t>Team Introductions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CEBF20-4229-EA43-3ED1-C6B2F0188E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85543" y="3736734"/>
            <a:ext cx="511674" cy="444763"/>
          </a:xfrm>
        </p:spPr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941DEC-046B-01AD-5A20-4C7BE4862C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/>
          <a:lstStyle/>
          <a:p>
            <a:r>
              <a:rPr lang="en-US" altLang="zh-CN"/>
              <a:t>Key Projects and Initiatives</a:t>
            </a:r>
          </a:p>
        </p:txBody>
      </p:sp>
    </p:spTree>
    <p:extLst>
      <p:ext uri="{BB962C8B-B14F-4D97-AF65-F5344CB8AC3E}">
        <p14:creationId xmlns:p14="http://schemas.microsoft.com/office/powerpoint/2010/main" val="363553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BD6E7-435B-F19A-35F5-AE0027329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6587" y="165378"/>
            <a:ext cx="784225" cy="673100"/>
          </a:xfr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A1F90-5F0A-BBCF-0E23-01760B71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300" y="1028699"/>
            <a:ext cx="8432800" cy="3683001"/>
          </a:xfrm>
        </p:spPr>
        <p:txBody>
          <a:bodyPr/>
          <a:lstStyle/>
          <a:p>
            <a:r>
              <a:rPr lang="en-US" altLang="zh-CN"/>
              <a:t>Company</a:t>
            </a:r>
            <a:br>
              <a:rPr lang="en-US" altLang="zh-CN"/>
            </a:br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C781-0C24-CF0B-C3E5-FFC3D1F75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300" y="4876799"/>
            <a:ext cx="8432800" cy="1099109"/>
          </a:xfrm>
        </p:spPr>
        <p:txBody>
          <a:bodyPr/>
          <a:lstStyle/>
          <a:p>
            <a:r>
              <a:rPr lang="en-US" altLang="zh-CN"/>
              <a:t>Background and Market Position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3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599FA8-926C-4FE5-9E7F-E46CDF48AC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01C010C0-775B-4F43-820F-D3BDAF9240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A44E4B-1A91-4509-917C-EC59753BC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Aptos</vt:lpstr>
      <vt:lpstr>Arial</vt:lpstr>
      <vt:lpstr>Custom</vt:lpstr>
      <vt:lpstr>Company​ Overview​</vt:lpstr>
      <vt:lpstr>Agenda</vt:lpstr>
      <vt:lpstr>Company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정규단</cp:lastModifiedBy>
  <cp:revision>1</cp:revision>
  <dcterms:modified xsi:type="dcterms:W3CDTF">2025-05-06T05:48:07Z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