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321" r:id="rId3"/>
    <p:sldId id="409" r:id="rId4"/>
    <p:sldId id="440" r:id="rId5"/>
    <p:sldId id="271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20" r:id="rId16"/>
    <p:sldId id="421" r:id="rId17"/>
    <p:sldId id="419" r:id="rId18"/>
    <p:sldId id="422" r:id="rId19"/>
    <p:sldId id="441" r:id="rId20"/>
    <p:sldId id="408" r:id="rId21"/>
    <p:sldId id="396" r:id="rId22"/>
    <p:sldId id="405" r:id="rId23"/>
    <p:sldId id="400" r:id="rId24"/>
    <p:sldId id="398" r:id="rId25"/>
    <p:sldId id="401" r:id="rId26"/>
    <p:sldId id="406" r:id="rId27"/>
    <p:sldId id="407" r:id="rId28"/>
    <p:sldId id="442" r:id="rId29"/>
    <p:sldId id="327" r:id="rId30"/>
    <p:sldId id="424" r:id="rId31"/>
    <p:sldId id="426" r:id="rId32"/>
    <p:sldId id="425" r:id="rId33"/>
    <p:sldId id="427" r:id="rId34"/>
    <p:sldId id="428" r:id="rId35"/>
    <p:sldId id="430" r:id="rId36"/>
    <p:sldId id="429" r:id="rId37"/>
    <p:sldId id="431" r:id="rId38"/>
    <p:sldId id="432" r:id="rId39"/>
    <p:sldId id="433" r:id="rId40"/>
    <p:sldId id="434" r:id="rId41"/>
    <p:sldId id="436" r:id="rId42"/>
    <p:sldId id="437" r:id="rId43"/>
    <p:sldId id="443" r:id="rId44"/>
    <p:sldId id="438" r:id="rId45"/>
    <p:sldId id="328" r:id="rId46"/>
    <p:sldId id="439" r:id="rId47"/>
    <p:sldId id="423" r:id="rId48"/>
    <p:sldId id="283" r:id="rId49"/>
  </p:sldIdLst>
  <p:sldSz cx="9144000" cy="6858000" type="screen4x3"/>
  <p:notesSz cx="6858000" cy="9144000"/>
  <p:embeddedFontLst>
    <p:embeddedFont>
      <p:font typeface="나눔고딕" panose="020B0600000101010101" charset="-127"/>
      <p:regular r:id="rId50"/>
      <p:bold r:id="rId51"/>
    </p:embeddedFont>
    <p:embeddedFont>
      <p:font typeface="나눔고딕 ExtraBold" panose="020B0600000101010101" charset="-127"/>
      <p:bold r:id="rId52"/>
    </p:embeddedFont>
    <p:embeddedFont>
      <p:font typeface="나눔바른고딕" panose="020B0603020101020101" pitchFamily="50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배달의민족 한나" panose="02000503000000020003" pitchFamily="2" charset="-127"/>
      <p:regular r:id="rId57"/>
    </p:embeddedFont>
    <p:embeddedFont>
      <p:font typeface="배달의민족 한나는 열한살" panose="020B0600000101010101" pitchFamily="50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2385" autoAdjust="0"/>
  </p:normalViewPr>
  <p:slideViewPr>
    <p:cSldViewPr>
      <p:cViewPr varScale="1">
        <p:scale>
          <a:sx n="80" d="100"/>
          <a:sy n="80" d="100"/>
        </p:scale>
        <p:origin x="16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8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21089846-08D2-4BCC-B580-BA87D046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분석 방법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4430D97-DFCB-46AE-83B7-97FE03DA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77230"/>
            <a:ext cx="75608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반복문이 가장 중요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단순하게 생각하면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반복문이 몇 번 중첩됐는지 보셈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3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100848E-CB4D-469D-8302-C678E061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49" y="2152997"/>
            <a:ext cx="3400425" cy="3152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4DA35-8679-4F3E-BB4C-885A9698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" y="3443833"/>
            <a:ext cx="2571750" cy="1857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35E576-F43A-4117-AE41-CFB478E7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824708"/>
            <a:ext cx="2962275" cy="2476500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B7E147C3-6DE6-478B-8A40-F7144A07B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959" y="5445223"/>
            <a:ext cx="113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O(N^2)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B3275647-A3CD-4527-BD15-D1290664E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445224"/>
            <a:ext cx="730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0D1F18C7-D019-41E9-8F48-2012F94C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784" y="5428701"/>
            <a:ext cx="113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O(N^3)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69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8488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일반적으로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2~3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억번을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초라고 생각한다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7B64590B-D287-446C-82B1-CF8BECF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724451"/>
            <a:ext cx="813690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만약 어떤 알고리즘이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O(N^2)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N&lt;=10000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이면 거의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 안에 수행됨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10000~20000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정도는 상황에 따라 다름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N&gt;=20000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 안된다고 판단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5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6" y="3284984"/>
            <a:ext cx="8496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문제의 난이도는 </a:t>
            </a:r>
            <a:r>
              <a:rPr lang="ko-KR" altLang="en-US" sz="3200" b="1">
                <a:solidFill>
                  <a:srgbClr val="FF0000"/>
                </a:solidFill>
                <a:latin typeface="+mn-ea"/>
              </a:rPr>
              <a:t>시간복잡도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달려있다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입력값의 범위에 따라 난이도가 천차만별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02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841918"/>
            <a:ext cx="871246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배열의 크기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 들어있는 값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질문이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질문마다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a,b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주어지면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a~b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합을 구해서 출력해라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N&lt;=10000, M&lt;=10000 , a,b&lt;=10000, d&lt;=100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5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r>
              <a:rPr lang="en-US" altLang="ko-KR">
                <a:solidFill>
                  <a:schemeClr val="tx1"/>
                </a:solidFill>
              </a:rPr>
              <a:t>1 4 2 7 5</a:t>
            </a:r>
          </a:p>
          <a:p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</a:rPr>
              <a:t>1 5</a:t>
            </a:r>
          </a:p>
          <a:p>
            <a:r>
              <a:rPr lang="en-US" altLang="ko-KR">
                <a:solidFill>
                  <a:schemeClr val="tx1"/>
                </a:solidFill>
              </a:rPr>
              <a:t>3 4</a:t>
            </a:r>
          </a:p>
          <a:p>
            <a:r>
              <a:rPr lang="en-US" altLang="ko-KR">
                <a:solidFill>
                  <a:schemeClr val="tx1"/>
                </a:solidFill>
              </a:rPr>
              <a:t>2 5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273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6C7B2-B16E-4F2D-8A79-7BAE853B6344}"/>
              </a:ext>
            </a:extLst>
          </p:cNvPr>
          <p:cNvSpPr/>
          <p:nvPr/>
        </p:nvSpPr>
        <p:spPr>
          <a:xfrm>
            <a:off x="4806276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5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841918"/>
            <a:ext cx="828092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배열의 크기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 들어있는 값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질문이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질문마다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a,b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주어지면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a~b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합을 구해서 출력해라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N&lt;=10000, M&lt;=1000000 , a,b&lt;=10000, d&lt;=100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5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r>
              <a:rPr lang="en-US" altLang="ko-KR">
                <a:solidFill>
                  <a:schemeClr val="tx1"/>
                </a:solidFill>
              </a:rPr>
              <a:t>1 4 2 7 5</a:t>
            </a:r>
          </a:p>
          <a:p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</a:rPr>
              <a:t>1 5</a:t>
            </a:r>
          </a:p>
          <a:p>
            <a:r>
              <a:rPr lang="en-US" altLang="ko-KR">
                <a:solidFill>
                  <a:schemeClr val="tx1"/>
                </a:solidFill>
              </a:rPr>
              <a:t>3 4</a:t>
            </a:r>
          </a:p>
          <a:p>
            <a:r>
              <a:rPr lang="en-US" altLang="ko-KR">
                <a:solidFill>
                  <a:schemeClr val="tx1"/>
                </a:solidFill>
              </a:rPr>
              <a:t>2 5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273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6C7B2-B16E-4F2D-8A79-7BAE853B6344}"/>
              </a:ext>
            </a:extLst>
          </p:cNvPr>
          <p:cNvSpPr/>
          <p:nvPr/>
        </p:nvSpPr>
        <p:spPr>
          <a:xfrm>
            <a:off x="4806276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A7898A33-75D1-495C-9688-25856EA1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1" y="2064308"/>
            <a:ext cx="7957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단순한 풀이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질문이 들어올 때마다 계산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4EEFA0-4D49-41E1-95A2-33173BD5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07550"/>
              </p:ext>
            </p:extLst>
          </p:nvPr>
        </p:nvGraphicFramePr>
        <p:xfrm>
          <a:off x="2295449" y="3078765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973FE07C-96FA-41FA-90CD-5DA5AE2F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718" y="3153549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49D7657B-CDCE-4E4A-8CEB-0E311D361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1" y="4150388"/>
            <a:ext cx="62679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5 =&gt; arr[1] + arr[2] + … + arr[5];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 4 =&gt; arr[3] + arr[4];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 5 =&gt; arr[2] + arr[3] + arr[4] + arr[5];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782958AC-DE7F-4396-8832-C500AAE9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751" y="5687995"/>
            <a:ext cx="4968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시간복잡도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O(N * M)</a:t>
            </a:r>
          </a:p>
        </p:txBody>
      </p:sp>
    </p:spTree>
    <p:extLst>
      <p:ext uri="{BB962C8B-B14F-4D97-AF65-F5344CB8AC3E}">
        <p14:creationId xmlns:p14="http://schemas.microsoft.com/office/powerpoint/2010/main" val="173745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A7898A33-75D1-495C-9688-25856EA1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068960"/>
            <a:ext cx="59046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O(N*M)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알고리즘이라면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번을 풀 수 없음 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=&gt;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 빠른 방법을 생각해야함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03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A7898A33-75D1-495C-9688-25856EA1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16" y="1893313"/>
            <a:ext cx="7957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합을 저장하는 배열을 하나 더 만들자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4EEFA0-4D49-41E1-95A2-33173BD5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48751"/>
              </p:ext>
            </p:extLst>
          </p:nvPr>
        </p:nvGraphicFramePr>
        <p:xfrm>
          <a:off x="2023525" y="2710709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973FE07C-96FA-41FA-90CD-5DA5AE2F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34" y="2754904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49D7657B-CDCE-4E4A-8CEB-0E311D361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34" y="4453995"/>
            <a:ext cx="62679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5 =&gt; sum[5] – sum[0];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 4 =&gt; sum[4] – sum[2];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 5 =&gt; sum[5] – sum[1];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782958AC-DE7F-4396-8832-C500AAE9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512" y="5886162"/>
            <a:ext cx="5688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시간복잡도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O(max(N,M))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52FE36-C374-49A7-ABD6-4A0C9B1E1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25651"/>
              </p:ext>
            </p:extLst>
          </p:nvPr>
        </p:nvGraphicFramePr>
        <p:xfrm>
          <a:off x="2023525" y="3529665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14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6" name="TextBox 25">
            <a:extLst>
              <a:ext uri="{FF2B5EF4-FFF2-40B4-BE49-F238E27FC236}">
                <a16:creationId xmlns:a16="http://schemas.microsoft.com/office/drawing/2014/main" id="{9E015005-49A5-4FE3-B759-2D0F2795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34" y="3573860"/>
            <a:ext cx="10757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2269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2636912"/>
            <a:ext cx="554461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Linked List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539" y="3069483"/>
            <a:ext cx="10441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 분석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3069483"/>
            <a:ext cx="129602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Linked</a:t>
            </a:r>
          </a:p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09848" y="326002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Stack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26075" y="3240103"/>
            <a:ext cx="13681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Queue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(Linked List)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158" y="3368508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노드가 한 줄로 연결되어 있는 자료구조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61FC0AB9-19A2-4E80-9C3C-721766E7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07" y="4478259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(Node)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38DE53D-28A7-44BE-85A9-71F71420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490" y="5223087"/>
            <a:ext cx="63822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 과학에서 쓰이는 기초단위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하나의 요소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정도로 이해하면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연결리스트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그래프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 등등 앞으로 많이 볼꺼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0A723D-B49D-4152-8CB0-9979317E2761}"/>
              </a:ext>
            </a:extLst>
          </p:cNvPr>
          <p:cNvSpPr/>
          <p:nvPr/>
        </p:nvSpPr>
        <p:spPr>
          <a:xfrm>
            <a:off x="1260127" y="3416424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FDB4E-36EC-42A5-9AA4-F424D5AEB415}"/>
              </a:ext>
            </a:extLst>
          </p:cNvPr>
          <p:cNvSpPr/>
          <p:nvPr/>
        </p:nvSpPr>
        <p:spPr>
          <a:xfrm>
            <a:off x="611560" y="3416424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0BCC1F-C185-492F-B8BD-622D9E4904E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732777" y="3717008"/>
            <a:ext cx="801257" cy="1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C3E87-7077-4BCA-9145-3D00F1D42AAD}"/>
              </a:ext>
            </a:extLst>
          </p:cNvPr>
          <p:cNvSpPr/>
          <p:nvPr/>
        </p:nvSpPr>
        <p:spPr>
          <a:xfrm>
            <a:off x="3383288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4C2F6D-0A6F-41EF-9F6A-60872505367C}"/>
              </a:ext>
            </a:extLst>
          </p:cNvPr>
          <p:cNvSpPr/>
          <p:nvPr/>
        </p:nvSpPr>
        <p:spPr>
          <a:xfrm>
            <a:off x="2742917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0EF8B6-DEDB-4881-B52B-27D18B0B9946}"/>
              </a:ext>
            </a:extLst>
          </p:cNvPr>
          <p:cNvSpPr/>
          <p:nvPr/>
        </p:nvSpPr>
        <p:spPr>
          <a:xfrm>
            <a:off x="5513987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8D69C8-2B7A-4C4C-9F71-6F6E151461D6}"/>
              </a:ext>
            </a:extLst>
          </p:cNvPr>
          <p:cNvSpPr/>
          <p:nvPr/>
        </p:nvSpPr>
        <p:spPr>
          <a:xfrm>
            <a:off x="4876287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715512-EE43-408B-89D6-D0ED467F0368}"/>
              </a:ext>
            </a:extLst>
          </p:cNvPr>
          <p:cNvSpPr/>
          <p:nvPr/>
        </p:nvSpPr>
        <p:spPr>
          <a:xfrm>
            <a:off x="7682869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06D748-6B08-45A6-89C1-28E0764BB313}"/>
              </a:ext>
            </a:extLst>
          </p:cNvPr>
          <p:cNvSpPr/>
          <p:nvPr/>
        </p:nvSpPr>
        <p:spPr>
          <a:xfrm>
            <a:off x="7045169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2706577A-3707-4559-B5A5-69B8EDC4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(Linked List)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D1C6241-CCDF-4F3F-B4C4-DF3DBE41F08B}"/>
              </a:ext>
            </a:extLst>
          </p:cNvPr>
          <p:cNvSpPr/>
          <p:nvPr/>
        </p:nvSpPr>
        <p:spPr>
          <a:xfrm>
            <a:off x="2534034" y="3166668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BB68722-FBCD-4359-BDAB-690845E68AC9}"/>
              </a:ext>
            </a:extLst>
          </p:cNvPr>
          <p:cNvSpPr/>
          <p:nvPr/>
        </p:nvSpPr>
        <p:spPr>
          <a:xfrm>
            <a:off x="400537" y="3182107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B55EDC6-D305-4158-8030-9AC3FC6B8E39}"/>
              </a:ext>
            </a:extLst>
          </p:cNvPr>
          <p:cNvSpPr/>
          <p:nvPr/>
        </p:nvSpPr>
        <p:spPr>
          <a:xfrm>
            <a:off x="4652678" y="3209098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B2470-B255-48B9-9649-14CAD376127B}"/>
              </a:ext>
            </a:extLst>
          </p:cNvPr>
          <p:cNvSpPr txBox="1"/>
          <p:nvPr/>
        </p:nvSpPr>
        <p:spPr>
          <a:xfrm>
            <a:off x="866925" y="42605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CABC5-54AD-4DA8-A8D5-820A410F4B00}"/>
              </a:ext>
            </a:extLst>
          </p:cNvPr>
          <p:cNvSpPr txBox="1"/>
          <p:nvPr/>
        </p:nvSpPr>
        <p:spPr>
          <a:xfrm>
            <a:off x="3002414" y="43097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7DB123-B4E1-48A9-9E21-6CBAA5DCC3E8}"/>
              </a:ext>
            </a:extLst>
          </p:cNvPr>
          <p:cNvSpPr txBox="1"/>
          <p:nvPr/>
        </p:nvSpPr>
        <p:spPr>
          <a:xfrm>
            <a:off x="5133113" y="43340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320DC7-E20F-4396-8394-F5842F903CDB}"/>
              </a:ext>
            </a:extLst>
          </p:cNvPr>
          <p:cNvSpPr txBox="1"/>
          <p:nvPr/>
        </p:nvSpPr>
        <p:spPr>
          <a:xfrm>
            <a:off x="7304666" y="43097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113ED500-8879-4880-B6CC-98ED88BA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18" y="4881778"/>
            <a:ext cx="63822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노드는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구성되어 있고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다음 노드 전체를 가리키는 느낌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0F6E87-CF52-41EE-B5D0-56766DB14D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843231" y="3749080"/>
            <a:ext cx="809447" cy="1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4D0F0CA-64FA-46C9-8D64-FCAAABE3411E}"/>
              </a:ext>
            </a:extLst>
          </p:cNvPr>
          <p:cNvSpPr/>
          <p:nvPr/>
        </p:nvSpPr>
        <p:spPr>
          <a:xfrm>
            <a:off x="6848592" y="3198740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1AF9B2-37CC-4182-AD61-F94A0E989485}"/>
              </a:ext>
            </a:extLst>
          </p:cNvPr>
          <p:cNvCxnSpPr>
            <a:cxnSpLocks/>
          </p:cNvCxnSpPr>
          <p:nvPr/>
        </p:nvCxnSpPr>
        <p:spPr>
          <a:xfrm>
            <a:off x="5979245" y="3749080"/>
            <a:ext cx="809447" cy="1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4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2706577A-3707-4559-B5A5-69B8EDC4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140968"/>
            <a:ext cx="55562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</a:t>
            </a:r>
            <a:r>
              <a:rPr lang="en-US" altLang="ko-KR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 </a:t>
            </a:r>
            <a:r>
              <a:rPr lang="ko-KR" altLang="en-US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링리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44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접근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F9D3973-9DB5-4569-99FF-83B3FAAE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86" y="3591939"/>
            <a:ext cx="7681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인덱스로 바로 접근가능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O(1)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1145F047-3A5F-49EB-9FAE-6CACD4A9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86" y="4456035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head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부터 일일히 찾아가야함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O(N)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8303734-3D50-42AE-8650-AC8777CF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99E2C98E-9303-4673-9D80-D40660BE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E85C06-2B1D-4825-AF95-3CAC0D1E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31081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 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6706F3-5883-4DF1-94EB-DDA9742F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24606"/>
              </p:ext>
            </p:extLst>
          </p:nvPr>
        </p:nvGraphicFramePr>
        <p:xfrm>
          <a:off x="5083964" y="1358199"/>
          <a:ext cx="1021601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4A4A70-45FD-47CA-821B-92B777F0F22D}"/>
              </a:ext>
            </a:extLst>
          </p:cNvPr>
          <p:cNvCxnSpPr>
            <a:cxnSpLocks/>
          </p:cNvCxnSpPr>
          <p:nvPr/>
        </p:nvCxnSpPr>
        <p:spPr>
          <a:xfrm flipH="1">
            <a:off x="3992590" y="2024034"/>
            <a:ext cx="1042087" cy="6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0D112B56-5C88-4A7F-AAD1-C5C48D22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326" y="2083306"/>
            <a:ext cx="295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중간에 추가하고 싶으면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F9D3973-9DB5-4569-99FF-83B3FAAE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39" y="2819930"/>
            <a:ext cx="11698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A1F8394-5E30-4851-BF72-05BF807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095" y="3670581"/>
            <a:ext cx="3953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뒤에꺼 한칸씩 다 밀어야됨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037280B-330B-4B35-A5DD-1034C1E9D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1333"/>
              </p:ext>
            </p:extLst>
          </p:nvPr>
        </p:nvGraphicFramePr>
        <p:xfrm>
          <a:off x="1875178" y="2742407"/>
          <a:ext cx="620703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475935220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07A984-7FC8-42E4-B5E7-B7E2ABF2EA5E}"/>
              </a:ext>
            </a:extLst>
          </p:cNvPr>
          <p:cNvSpPr/>
          <p:nvPr/>
        </p:nvSpPr>
        <p:spPr>
          <a:xfrm>
            <a:off x="2403976" y="4549055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11E9C-04B6-4848-9BF9-D13454921D89}"/>
              </a:ext>
            </a:extLst>
          </p:cNvPr>
          <p:cNvSpPr/>
          <p:nvPr/>
        </p:nvSpPr>
        <p:spPr>
          <a:xfrm>
            <a:off x="1755409" y="4549055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58CA31-59A1-4625-95C9-596F7E29D09B}"/>
              </a:ext>
            </a:extLst>
          </p:cNvPr>
          <p:cNvCxnSpPr>
            <a:cxnSpLocks/>
          </p:cNvCxnSpPr>
          <p:nvPr/>
        </p:nvCxnSpPr>
        <p:spPr>
          <a:xfrm>
            <a:off x="2886420" y="4869159"/>
            <a:ext cx="554055" cy="504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20972C-5D3A-4D7D-8D73-4D14C6B866EF}"/>
              </a:ext>
            </a:extLst>
          </p:cNvPr>
          <p:cNvSpPr/>
          <p:nvPr/>
        </p:nvSpPr>
        <p:spPr>
          <a:xfrm>
            <a:off x="5951509" y="4581128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0AE3FC-503A-422B-8071-265915EDF07E}"/>
              </a:ext>
            </a:extLst>
          </p:cNvPr>
          <p:cNvSpPr/>
          <p:nvPr/>
        </p:nvSpPr>
        <p:spPr>
          <a:xfrm>
            <a:off x="5311138" y="4581128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0C3011-B0FC-4D1A-BDD5-C4B4A03B3D6E}"/>
              </a:ext>
            </a:extLst>
          </p:cNvPr>
          <p:cNvSpPr/>
          <p:nvPr/>
        </p:nvSpPr>
        <p:spPr>
          <a:xfrm>
            <a:off x="8082208" y="4581128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A43006-F28A-463F-9F28-21CB7E73A90F}"/>
              </a:ext>
            </a:extLst>
          </p:cNvPr>
          <p:cNvSpPr/>
          <p:nvPr/>
        </p:nvSpPr>
        <p:spPr>
          <a:xfrm>
            <a:off x="7444508" y="4581128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69CC09-01FD-41BE-85A4-D77928DE755E}"/>
              </a:ext>
            </a:extLst>
          </p:cNvPr>
          <p:cNvCxnSpPr>
            <a:cxnSpLocks/>
          </p:cNvCxnSpPr>
          <p:nvPr/>
        </p:nvCxnSpPr>
        <p:spPr>
          <a:xfrm>
            <a:off x="6411452" y="4885792"/>
            <a:ext cx="947183" cy="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D1A4D3-2F0D-4B2A-9156-574108F4534A}"/>
              </a:ext>
            </a:extLst>
          </p:cNvPr>
          <p:cNvSpPr/>
          <p:nvPr/>
        </p:nvSpPr>
        <p:spPr>
          <a:xfrm>
            <a:off x="4114046" y="5373632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36DCDC-1FE0-4E72-BF1A-4B00083DB277}"/>
              </a:ext>
            </a:extLst>
          </p:cNvPr>
          <p:cNvSpPr/>
          <p:nvPr/>
        </p:nvSpPr>
        <p:spPr>
          <a:xfrm>
            <a:off x="3473675" y="5373632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59BA0F1-533D-49D3-91A9-7E772E730A13}"/>
              </a:ext>
            </a:extLst>
          </p:cNvPr>
          <p:cNvCxnSpPr>
            <a:cxnSpLocks/>
          </p:cNvCxnSpPr>
          <p:nvPr/>
        </p:nvCxnSpPr>
        <p:spPr>
          <a:xfrm flipV="1">
            <a:off x="4570077" y="5003375"/>
            <a:ext cx="644850" cy="63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1145F047-3A5F-49EB-9FAE-6CACD4A9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09" y="4995700"/>
            <a:ext cx="11698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링리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670474-DF36-459F-8E18-730E601E3068}"/>
              </a:ext>
            </a:extLst>
          </p:cNvPr>
          <p:cNvCxnSpPr>
            <a:cxnSpLocks/>
          </p:cNvCxnSpPr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25">
            <a:extLst>
              <a:ext uri="{FF2B5EF4-FFF2-40B4-BE49-F238E27FC236}">
                <a16:creationId xmlns:a16="http://schemas.microsoft.com/office/drawing/2014/main" id="{D3EC5C6C-A7E0-442D-9CB9-26DD2A15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318" y="6041222"/>
            <a:ext cx="3171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포인터만 수정하면 끝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O(1)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CF079C0-A82F-4767-98C2-0148867338DF}"/>
              </a:ext>
            </a:extLst>
          </p:cNvPr>
          <p:cNvCxnSpPr>
            <a:cxnSpLocks/>
          </p:cNvCxnSpPr>
          <p:nvPr/>
        </p:nvCxnSpPr>
        <p:spPr>
          <a:xfrm>
            <a:off x="2907220" y="4828704"/>
            <a:ext cx="2250512" cy="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7CA7F52-98AD-478F-B99E-2F1728985511}"/>
              </a:ext>
            </a:extLst>
          </p:cNvPr>
          <p:cNvCxnSpPr>
            <a:cxnSpLocks/>
          </p:cNvCxnSpPr>
          <p:nvPr/>
        </p:nvCxnSpPr>
        <p:spPr>
          <a:xfrm flipH="1">
            <a:off x="3743360" y="4549055"/>
            <a:ext cx="487937" cy="519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D27A3BC-D9D6-4BF0-8BDF-8990FEA9A1B9}"/>
              </a:ext>
            </a:extLst>
          </p:cNvPr>
          <p:cNvCxnSpPr>
            <a:cxnSpLocks/>
          </p:cNvCxnSpPr>
          <p:nvPr/>
        </p:nvCxnSpPr>
        <p:spPr>
          <a:xfrm>
            <a:off x="3739507" y="4549055"/>
            <a:ext cx="524893" cy="529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25">
            <a:extLst>
              <a:ext uri="{FF2B5EF4-FFF2-40B4-BE49-F238E27FC236}">
                <a16:creationId xmlns:a16="http://schemas.microsoft.com/office/drawing/2014/main" id="{8BAA483B-B9B5-4E73-AE3F-5A7E0511F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183" y="5481594"/>
            <a:ext cx="3171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But)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접근할 때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5">
            <a:extLst>
              <a:ext uri="{FF2B5EF4-FFF2-40B4-BE49-F238E27FC236}">
                <a16:creationId xmlns:a16="http://schemas.microsoft.com/office/drawing/2014/main" id="{DDFFA177-D2F4-48BA-AB7D-9A247C5F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3A1B80-06DA-49E8-8203-670918F8E309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88BE4-D2CE-4CF2-B415-2CEF4EB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FDDD60-AC61-4061-80B3-8644489298D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45" y="3590637"/>
            <a:ext cx="7567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꽉 차면 메모리 공간 확장 필요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비용多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CC9CCCB5-F210-4BB9-A5EE-D3F9B215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39" y="4474286"/>
            <a:ext cx="61909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신경 안 써도 됨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A9CD45B0-BB3A-48FD-9910-30118EFD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9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5">
            <a:extLst>
              <a:ext uri="{FF2B5EF4-FFF2-40B4-BE49-F238E27FC236}">
                <a16:creationId xmlns:a16="http://schemas.microsoft.com/office/drawing/2014/main" id="{DDFFA177-D2F4-48BA-AB7D-9A247C5F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3A1B80-06DA-49E8-8203-670918F8E309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88BE4-D2CE-4CF2-B415-2CEF4EB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FDDD60-AC61-4061-80B3-8644489298D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5820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</a:t>
            </a: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삽입이랑 비슷</a:t>
            </a: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615306"/>
            <a:ext cx="5911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칸씩 다 당겨줘야 함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CC9CCCB5-F210-4BB9-A5EE-D3F9B215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70" y="4403686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포인터만 수정하면 되지만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코드가 약간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복잡해짐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A9CD45B0-BB3A-48FD-9910-30118EFD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9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64" y="2420043"/>
            <a:ext cx="17523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3606961"/>
            <a:ext cx="77048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삽입 삭제가 많이 이루어진다면 링리가 좋고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단순히 접근할 일이 많으면 배열이 좋음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E997624-B95E-4A82-AC16-CFC1EC69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5157192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문제 풀 때는 거의 배열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(+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벡터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837E33EF-962A-41B1-8FCF-07834F765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19893A-6288-4BA5-9188-CF5DD9EA123C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47FAE0-4D88-47A5-BA92-05EC0CA9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0A9E7C-1AA7-4773-A3A2-5A2CDC80457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7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2708920"/>
            <a:ext cx="33483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Stack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16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A09571AE-BC68-45FD-9ABE-01DCE270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1872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CA1A972-5D28-4C28-BAA9-4B12E4B7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72728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쪽 끝에서만 자료를 넣고 뺄 수 있는 자료구조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접시 쌓는거랑 비슷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나중에 들어간 자료가 먼저 나온다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후입선출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Last In First Out(LIFO)</a:t>
            </a:r>
          </a:p>
        </p:txBody>
      </p:sp>
    </p:spTree>
    <p:extLst>
      <p:ext uri="{BB962C8B-B14F-4D97-AF65-F5344CB8AC3E}">
        <p14:creationId xmlns:p14="http://schemas.microsoft.com/office/powerpoint/2010/main" val="13031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636912"/>
            <a:ext cx="4968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 분석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86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7A10CDC1-A6B6-4F23-8D57-7E8E9BE6836A}"/>
              </a:ext>
            </a:extLst>
          </p:cNvPr>
          <p:cNvSpPr/>
          <p:nvPr/>
        </p:nvSpPr>
        <p:spPr>
          <a:xfrm>
            <a:off x="1629048" y="4835600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7E5B3E6-0952-43F3-BE2E-02CF40590756}"/>
              </a:ext>
            </a:extLst>
          </p:cNvPr>
          <p:cNvSpPr/>
          <p:nvPr/>
        </p:nvSpPr>
        <p:spPr>
          <a:xfrm>
            <a:off x="1629048" y="4411943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3643FEA-2C80-422F-93F9-019ECA692674}"/>
              </a:ext>
            </a:extLst>
          </p:cNvPr>
          <p:cNvSpPr/>
          <p:nvPr/>
        </p:nvSpPr>
        <p:spPr>
          <a:xfrm>
            <a:off x="1629048" y="3988286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37AFFCA-85B2-437C-A6BF-A1996EF68190}"/>
              </a:ext>
            </a:extLst>
          </p:cNvPr>
          <p:cNvSpPr/>
          <p:nvPr/>
        </p:nvSpPr>
        <p:spPr>
          <a:xfrm>
            <a:off x="1629048" y="3564629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F4ABB29C-1CF8-480A-8B6B-20FC611300B0}"/>
              </a:ext>
            </a:extLst>
          </p:cNvPr>
          <p:cNvSpPr/>
          <p:nvPr/>
        </p:nvSpPr>
        <p:spPr>
          <a:xfrm>
            <a:off x="1629048" y="3140972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54968697-F64F-4F26-B7EE-CF0D0890FDAE}"/>
              </a:ext>
            </a:extLst>
          </p:cNvPr>
          <p:cNvSpPr/>
          <p:nvPr/>
        </p:nvSpPr>
        <p:spPr>
          <a:xfrm>
            <a:off x="1629048" y="2717315"/>
            <a:ext cx="3168352" cy="576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18EDAAD5-285E-4C04-998F-04DE7142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067" y="2746426"/>
            <a:ext cx="847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top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9E1F542-E2DC-4BEA-81EC-2636C2AF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429000"/>
            <a:ext cx="27363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top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에서만 넣고 뺄 수 있음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9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구현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링크드 리스트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80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684163AF-51D5-4A85-8DF0-3C76B4E1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CE0D6EA-CCAB-4405-A7AB-60A42DBD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스택에 넣는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스택에서 빼는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top()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꼭대기에 있는 수를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size()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크기를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empty()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스택이 비었으면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1005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활용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뒤집기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 검사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중위표기식 후위표기로 변환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후위표기식 계산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97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068960"/>
            <a:ext cx="403244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 검사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괄호로 이루어진 문자열이 올바른지 검사하는 문제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" y="3032278"/>
            <a:ext cx="77768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여는 괄호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‘(’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닫는 괄호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‘)’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수는 같아야 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여는 괄호보다 닫는 괄호가 앞에 나오면 안됨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47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492896"/>
            <a:ext cx="82089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여는 괄호가 나오면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삽입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닫는 괄호가 나오면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여는 괄호 하나를 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닫는 괄호가 나왔는데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stack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비어있으면 에러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문자열의 끝까지 검사했을 때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비어있으면 정상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※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끝까지 검사했는데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stack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괄호가 남아있으면 에러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401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140" y="3284984"/>
            <a:ext cx="66967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</a:t>
            </a:r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13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중위표기로 된 식을 후위표기로 변환하는 문제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" y="3032278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괄호 안에 있는 연산자를 가장 먼저 출력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우선순위가 더 높은 연산자가 먼저 출력되어야함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피연산자는 바로 출력하면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416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56895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‘(‘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‘)’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나오면 스택에서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‘(’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나올 때까지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하여 출력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‘(’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출력하지 않고 버림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연산자를 만나면 </a:t>
            </a:r>
            <a:r>
              <a:rPr lang="ko-KR" altLang="en-US" sz="2800" i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스택에서 그 연산자보다 낮은 연산자가 나올 때까지 </a:t>
            </a:r>
            <a:r>
              <a:rPr lang="en-US" altLang="ko-KR" sz="2800" i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</a:t>
            </a:r>
            <a:r>
              <a:rPr lang="ko-KR" altLang="en-US" sz="2800" i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하여 출력하고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자신을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피연산자는 그냥 출력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과정이 끝나면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남아있는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연산자를 모두 출력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72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140968"/>
            <a:ext cx="74888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프로그램의 성능 분석은</a:t>
            </a:r>
            <a:endParaRPr lang="en-US" altLang="ko-KR" sz="4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크게 시간과 공간으로 나눠짐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696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442" y="3212976"/>
            <a:ext cx="558111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후위표기식 계산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81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후위표기로 된 식을 계산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8" y="3032278"/>
            <a:ext cx="80648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후위표기로 변환된 식은 이미 우선순위에 맞게 순서가 짜여져있음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나오는 연산자부터 단순히 계산하면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859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5689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피연산자를 만나면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연산자를 만나면 스택에서 피연산자 두개씩 꺼내서 계산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계산한 식을 다시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8732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2708920"/>
            <a:ext cx="381642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Queue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155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60DD1DF5-5D23-4372-A43D-81A203B93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7272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rear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자료를 넣고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빼는 자료구조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먼저 들어간 자료가 먼저 나온다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선입선출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First In First Out(FIFO)</a:t>
            </a:r>
          </a:p>
        </p:txBody>
      </p:sp>
    </p:spTree>
    <p:extLst>
      <p:ext uri="{BB962C8B-B14F-4D97-AF65-F5344CB8AC3E}">
        <p14:creationId xmlns:p14="http://schemas.microsoft.com/office/powerpoint/2010/main" val="3706389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510B8-07A4-41AD-B9CC-F01C8881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13550"/>
              </p:ext>
            </p:extLst>
          </p:nvPr>
        </p:nvGraphicFramePr>
        <p:xfrm>
          <a:off x="1691680" y="3061827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2913C6A1-3623-40DF-A1C3-95D64734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659831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B1535AD-BF21-45E9-B07A-9E7DA127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3659831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rear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1926D5-4691-4ACE-AB05-C2EA612EC07D}"/>
              </a:ext>
            </a:extLst>
          </p:cNvPr>
          <p:cNvCxnSpPr>
            <a:cxnSpLocks/>
          </p:cNvCxnSpPr>
          <p:nvPr/>
        </p:nvCxnSpPr>
        <p:spPr>
          <a:xfrm flipH="1">
            <a:off x="6948264" y="3438521"/>
            <a:ext cx="609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B51860A8-276A-4252-9F4D-B28AB948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97" y="3198166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삽입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A429851-C0D9-44E4-A934-5096D9D18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" y="3198166"/>
            <a:ext cx="720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꺼냄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428B87-0D19-4B89-A8FB-E144340CE726}"/>
              </a:ext>
            </a:extLst>
          </p:cNvPr>
          <p:cNvCxnSpPr>
            <a:cxnSpLocks/>
          </p:cNvCxnSpPr>
          <p:nvPr/>
        </p:nvCxnSpPr>
        <p:spPr>
          <a:xfrm flipH="1" flipV="1">
            <a:off x="842298" y="3419472"/>
            <a:ext cx="720080" cy="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종류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선형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(linear queue)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환형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(circular queue)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우선순위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(priority queue)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65F393D-4660-4C98-B301-4CA1887E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0F25D-0FD2-41DD-BFE0-CB9E2BE9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44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enqueue()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큐에 넣는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dequeue()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큐에서 빼는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맨 앞에 있는 수를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size()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크기를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empty()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큐가 비었으면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07539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 복잡도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★★★★★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9" y="3322342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문제 풀 때 시간이 얼마나 걸리나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61FC0AB9-19A2-4E80-9C3C-721766E7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72" y="4396559"/>
            <a:ext cx="32403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공간 복잡도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38DE53D-28A7-44BE-85A9-71F71420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9" y="5301208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메모리를 얼마나 사용하나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분석 방법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8" y="3322342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점근 분석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알고리즘의 복잡도를 대략적으로 분석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03F2571-5697-43FA-875C-B1CE88BC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43" y="4296321"/>
            <a:ext cx="74395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방법은 크게 세 가지로 나눌 수 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(Big-oh,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Big-omega, Big-theta)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E331588-FCC6-41E4-AB8F-2A1A3220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349" y="5589240"/>
            <a:ext cx="74395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상수 다 떼고 차수만 생각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(2N^2 + 3N + 4 =&gt; N^2)</a:t>
            </a:r>
          </a:p>
        </p:txBody>
      </p:sp>
    </p:spTree>
    <p:extLst>
      <p:ext uri="{BB962C8B-B14F-4D97-AF65-F5344CB8AC3E}">
        <p14:creationId xmlns:p14="http://schemas.microsoft.com/office/powerpoint/2010/main" val="7903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Big-Oh(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최악의 경우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39" y="2770354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배달의민족 한나는 열한살" panose="020B0600000101010101" pitchFamily="50" charset="-127"/>
              </a:rPr>
              <a:t>O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최악의 경우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아무리 느려도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A68FE55-BBB8-45CA-B3DF-863D2CAD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684539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Big-Omega(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최선의 경우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B9BE136-1401-4DF3-A473-730A4619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330870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최선의 경우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아무리 빨라도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N^2) 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E81257E-5141-443E-A82A-16F779AA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37348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Big-Theta(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최선과 최악의 중간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2FBAC06-BE7D-4038-86C4-BF64B9AB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39" y="5930116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배달의민족 한나는 열한살" panose="020B0600000101010101" pitchFamily="50" charset="-127"/>
              </a:rPr>
              <a:t>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항상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빅오면서 빅오메가일 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6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492509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Big-Oh(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가장 중요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50670D1-0EAB-4F65-9ADA-CD9606A3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4125659"/>
            <a:ext cx="23042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Why?</a:t>
            </a:r>
            <a:endParaRPr lang="ko-KR" altLang="en-US" sz="5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68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2620845"/>
            <a:ext cx="8604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O(N^2)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최악의 경우에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N^2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뜻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말해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아무리 느려도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N^2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이다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FDBC57C-423F-4B9A-AAE2-57ADA699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4437112"/>
            <a:ext cx="83346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느린 경우에도 성공한다면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경우에 성공한다고 생각할 수 있음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시간의 측면에서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6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1364</Words>
  <Application>Microsoft Office PowerPoint</Application>
  <PresentationFormat>화면 슬라이드 쇼(4:3)</PresentationFormat>
  <Paragraphs>336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나눔고딕</vt:lpstr>
      <vt:lpstr>맑은 고딕</vt:lpstr>
      <vt:lpstr>배달의민족 한나</vt:lpstr>
      <vt:lpstr>나눔고딕 ExtraBold</vt:lpstr>
      <vt:lpstr>나눔바른고딕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320</cp:revision>
  <dcterms:created xsi:type="dcterms:W3CDTF">2014-05-20T10:28:59Z</dcterms:created>
  <dcterms:modified xsi:type="dcterms:W3CDTF">2018-09-26T19:37:11Z</dcterms:modified>
</cp:coreProperties>
</file>