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59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 On Lee" userId="96458b53440fba95" providerId="LiveId" clId="{563DC742-2FC9-4E15-BF33-5DF95DC4D2DA}"/>
    <pc:docChg chg="modSld">
      <pc:chgData name="Sung On Lee" userId="96458b53440fba95" providerId="LiveId" clId="{563DC742-2FC9-4E15-BF33-5DF95DC4D2DA}" dt="2018-02-04T03:32:57.257" v="2" actId="20577"/>
      <pc:docMkLst>
        <pc:docMk/>
      </pc:docMkLst>
      <pc:sldChg chg="modSp">
        <pc:chgData name="Sung On Lee" userId="96458b53440fba95" providerId="LiveId" clId="{563DC742-2FC9-4E15-BF33-5DF95DC4D2DA}" dt="2018-02-04T03:32:57.257" v="2" actId="20577"/>
        <pc:sldMkLst>
          <pc:docMk/>
          <pc:sldMk cId="3847350231" sldId="257"/>
        </pc:sldMkLst>
        <pc:spChg chg="mod">
          <ac:chgData name="Sung On Lee" userId="96458b53440fba95" providerId="LiveId" clId="{563DC742-2FC9-4E15-BF33-5DF95DC4D2DA}" dt="2018-02-04T03:32:57.257" v="2" actId="20577"/>
          <ac:spMkLst>
            <pc:docMk/>
            <pc:sldMk cId="3847350231" sldId="257"/>
            <ac:spMk id="5" creationId="{FE3B6CF3-2442-424D-89DB-899E841A7014}"/>
          </ac:spMkLst>
        </pc:spChg>
      </pc:sldChg>
    </pc:docChg>
  </pc:docChgLst>
  <pc:docChgLst>
    <pc:chgData name="Sung On Lee" userId="96458b53440fba95" providerId="LiveId" clId="{6F85EE44-AA6C-4E0D-9850-1BF463DD5CFA}"/>
    <pc:docChg chg="undo custSel addSld delSld modSld sldOrd">
      <pc:chgData name="Sung On Lee" userId="96458b53440fba95" providerId="LiveId" clId="{6F85EE44-AA6C-4E0D-9850-1BF463DD5CFA}" dt="2018-02-04T04:24:44.525" v="1439" actId="20577"/>
      <pc:docMkLst>
        <pc:docMk/>
      </pc:docMkLst>
      <pc:sldChg chg="modSp">
        <pc:chgData name="Sung On Lee" userId="96458b53440fba95" providerId="LiveId" clId="{6F85EE44-AA6C-4E0D-9850-1BF463DD5CFA}" dt="2018-02-04T03:35:17.983" v="114" actId="20577"/>
        <pc:sldMkLst>
          <pc:docMk/>
          <pc:sldMk cId="551568833" sldId="256"/>
        </pc:sldMkLst>
        <pc:spChg chg="mod">
          <ac:chgData name="Sung On Lee" userId="96458b53440fba95" providerId="LiveId" clId="{6F85EE44-AA6C-4E0D-9850-1BF463DD5CFA}" dt="2018-02-04T03:35:17.983" v="114" actId="20577"/>
          <ac:spMkLst>
            <pc:docMk/>
            <pc:sldMk cId="551568833" sldId="256"/>
            <ac:spMk id="3" creationId="{546EDB44-9387-4DF4-8B87-B849EA5A77EB}"/>
          </ac:spMkLst>
        </pc:spChg>
      </pc:sldChg>
      <pc:sldChg chg="addSp delSp modSp ord">
        <pc:chgData name="Sung On Lee" userId="96458b53440fba95" providerId="LiveId" clId="{6F85EE44-AA6C-4E0D-9850-1BF463DD5CFA}" dt="2018-02-04T03:50:05.096" v="698" actId="20577"/>
        <pc:sldMkLst>
          <pc:docMk/>
          <pc:sldMk cId="3847350231" sldId="257"/>
        </pc:sldMkLst>
        <pc:spChg chg="mod">
          <ac:chgData name="Sung On Lee" userId="96458b53440fba95" providerId="LiveId" clId="{6F85EE44-AA6C-4E0D-9850-1BF463DD5CFA}" dt="2018-02-04T03:50:05.096" v="698" actId="20577"/>
          <ac:spMkLst>
            <pc:docMk/>
            <pc:sldMk cId="3847350231" sldId="257"/>
            <ac:spMk id="5" creationId="{FE3B6CF3-2442-424D-89DB-899E841A7014}"/>
          </ac:spMkLst>
        </pc:spChg>
        <pc:graphicFrameChg chg="modGraphic">
          <ac:chgData name="Sung On Lee" userId="96458b53440fba95" providerId="LiveId" clId="{6F85EE44-AA6C-4E0D-9850-1BF463DD5CFA}" dt="2018-02-04T03:48:19.444" v="585" actId="207"/>
          <ac:graphicFrameMkLst>
            <pc:docMk/>
            <pc:sldMk cId="3847350231" sldId="257"/>
            <ac:graphicFrameMk id="4" creationId="{05873AEF-C1AC-4B07-A085-ECC053229975}"/>
          </ac:graphicFrameMkLst>
        </pc:graphicFrameChg>
        <pc:picChg chg="add del">
          <ac:chgData name="Sung On Lee" userId="96458b53440fba95" providerId="LiveId" clId="{6F85EE44-AA6C-4E0D-9850-1BF463DD5CFA}" dt="2018-02-04T03:44:46.497" v="561" actId="20577"/>
          <ac:picMkLst>
            <pc:docMk/>
            <pc:sldMk cId="3847350231" sldId="257"/>
            <ac:picMk id="3" creationId="{36553266-085B-456F-B3BF-6F8BD534B094}"/>
          </ac:picMkLst>
        </pc:picChg>
      </pc:sldChg>
      <pc:sldChg chg="del">
        <pc:chgData name="Sung On Lee" userId="96458b53440fba95" providerId="LiveId" clId="{6F85EE44-AA6C-4E0D-9850-1BF463DD5CFA}" dt="2018-02-04T04:05:34.931" v="1112" actId="2696"/>
        <pc:sldMkLst>
          <pc:docMk/>
          <pc:sldMk cId="3990660628" sldId="258"/>
        </pc:sldMkLst>
      </pc:sldChg>
      <pc:sldChg chg="addSp delSp modSp mod setBg">
        <pc:chgData name="Sung On Lee" userId="96458b53440fba95" providerId="LiveId" clId="{6F85EE44-AA6C-4E0D-9850-1BF463DD5CFA}" dt="2018-02-04T04:22:22.874" v="1122" actId="478"/>
        <pc:sldMkLst>
          <pc:docMk/>
          <pc:sldMk cId="3070210595" sldId="259"/>
        </pc:sldMkLst>
        <pc:spChg chg="mod ord">
          <ac:chgData name="Sung On Lee" userId="96458b53440fba95" providerId="LiveId" clId="{6F85EE44-AA6C-4E0D-9850-1BF463DD5CFA}" dt="2018-02-04T03:37:29.163" v="125" actId="26606"/>
          <ac:spMkLst>
            <pc:docMk/>
            <pc:sldMk cId="3070210595" sldId="259"/>
            <ac:spMk id="2" creationId="{6C0B9F09-31AC-4EE8-97F4-F45B96B8EF14}"/>
          </ac:spMkLst>
        </pc:spChg>
        <pc:spChg chg="add del">
          <ac:chgData name="Sung On Lee" userId="96458b53440fba95" providerId="LiveId" clId="{6F85EE44-AA6C-4E0D-9850-1BF463DD5CFA}" dt="2018-02-04T04:22:20.352" v="1121" actId="478"/>
          <ac:spMkLst>
            <pc:docMk/>
            <pc:sldMk cId="3070210595" sldId="259"/>
            <ac:spMk id="6" creationId="{93586AA1-EEB5-408F-B1B2-F775A1128FE1}"/>
          </ac:spMkLst>
        </pc:spChg>
        <pc:spChg chg="add del mod">
          <ac:chgData name="Sung On Lee" userId="96458b53440fba95" providerId="LiveId" clId="{6F85EE44-AA6C-4E0D-9850-1BF463DD5CFA}" dt="2018-02-04T04:22:22.874" v="1122" actId="478"/>
          <ac:spMkLst>
            <pc:docMk/>
            <pc:sldMk cId="3070210595" sldId="259"/>
            <ac:spMk id="7" creationId="{8135507A-5033-4A18-A726-B7C0AE23DE9D}"/>
          </ac:spMkLst>
        </pc:spChg>
        <pc:spChg chg="add del">
          <ac:chgData name="Sung On Lee" userId="96458b53440fba95" providerId="LiveId" clId="{6F85EE44-AA6C-4E0D-9850-1BF463DD5CFA}" dt="2018-02-04T03:37:29.163" v="125" actId="26606"/>
          <ac:spMkLst>
            <pc:docMk/>
            <pc:sldMk cId="3070210595" sldId="259"/>
            <ac:spMk id="11" creationId="{DAE885FA-583E-488C-A3B2-2647B84A8162}"/>
          </ac:spMkLst>
        </pc:spChg>
        <pc:spChg chg="add del">
          <ac:chgData name="Sung On Lee" userId="96458b53440fba95" providerId="LiveId" clId="{6F85EE44-AA6C-4E0D-9850-1BF463DD5CFA}" dt="2018-02-04T03:37:29.163" v="125" actId="26606"/>
          <ac:spMkLst>
            <pc:docMk/>
            <pc:sldMk cId="3070210595" sldId="259"/>
            <ac:spMk id="13" creationId="{87B1CEC7-C2CE-4440-A0F7-0BE6B3AADB72}"/>
          </ac:spMkLst>
        </pc:spChg>
        <pc:spChg chg="add del">
          <ac:chgData name="Sung On Lee" userId="96458b53440fba95" providerId="LiveId" clId="{6F85EE44-AA6C-4E0D-9850-1BF463DD5CFA}" dt="2018-02-04T03:37:29.163" v="125" actId="26606"/>
          <ac:spMkLst>
            <pc:docMk/>
            <pc:sldMk cId="3070210595" sldId="259"/>
            <ac:spMk id="15" creationId="{7B0DBF0B-D7C2-4F15-94AE-315255824591}"/>
          </ac:spMkLst>
        </pc:spChg>
        <pc:picChg chg="add del mod">
          <ac:chgData name="Sung On Lee" userId="96458b53440fba95" providerId="LiveId" clId="{6F85EE44-AA6C-4E0D-9850-1BF463DD5CFA}" dt="2018-02-04T03:37:23.766" v="119" actId="14100"/>
          <ac:picMkLst>
            <pc:docMk/>
            <pc:sldMk cId="3070210595" sldId="259"/>
            <ac:picMk id="3" creationId="{2F07D53B-AE00-4EAD-91D7-8BE3D29E7EBD}"/>
          </ac:picMkLst>
        </pc:picChg>
        <pc:picChg chg="add mod">
          <ac:chgData name="Sung On Lee" userId="96458b53440fba95" providerId="LiveId" clId="{6F85EE44-AA6C-4E0D-9850-1BF463DD5CFA}" dt="2018-02-04T03:37:37.005" v="127" actId="1076"/>
          <ac:picMkLst>
            <pc:docMk/>
            <pc:sldMk cId="3070210595" sldId="259"/>
            <ac:picMk id="4" creationId="{2F95D814-AE38-4D7C-9FE1-B5ACC42EE51E}"/>
          </ac:picMkLst>
        </pc:picChg>
        <pc:picChg chg="add mod">
          <ac:chgData name="Sung On Lee" userId="96458b53440fba95" providerId="LiveId" clId="{6F85EE44-AA6C-4E0D-9850-1BF463DD5CFA}" dt="2018-02-04T04:05:08.388" v="1111" actId="14100"/>
          <ac:picMkLst>
            <pc:docMk/>
            <pc:sldMk cId="3070210595" sldId="259"/>
            <ac:picMk id="5" creationId="{33926D05-3A29-4A90-8530-BB8F3282193E}"/>
          </ac:picMkLst>
        </pc:picChg>
        <pc:picChg chg="add del mod">
          <ac:chgData name="Sung On Lee" userId="96458b53440fba95" providerId="LiveId" clId="{6F85EE44-AA6C-4E0D-9850-1BF463DD5CFA}" dt="2018-02-04T03:37:33.631" v="126" actId="478"/>
          <ac:picMkLst>
            <pc:docMk/>
            <pc:sldMk cId="3070210595" sldId="259"/>
            <ac:picMk id="6" creationId="{FE42021A-CF85-43D8-A181-12E910750CAA}"/>
          </ac:picMkLst>
        </pc:picChg>
      </pc:sldChg>
      <pc:sldChg chg="modSp add ord">
        <pc:chgData name="Sung On Lee" userId="96458b53440fba95" providerId="LiveId" clId="{6F85EE44-AA6C-4E0D-9850-1BF463DD5CFA}" dt="2018-02-04T03:46:36.993" v="568" actId="2696"/>
        <pc:sldMkLst>
          <pc:docMk/>
          <pc:sldMk cId="2590986793" sldId="260"/>
        </pc:sldMkLst>
        <pc:spChg chg="mod">
          <ac:chgData name="Sung On Lee" userId="96458b53440fba95" providerId="LiveId" clId="{6F85EE44-AA6C-4E0D-9850-1BF463DD5CFA}" dt="2018-02-04T03:45:42.752" v="565" actId="20577"/>
          <ac:spMkLst>
            <pc:docMk/>
            <pc:sldMk cId="2590986793" sldId="260"/>
            <ac:spMk id="5" creationId="{FE3B6CF3-2442-424D-89DB-899E841A7014}"/>
          </ac:spMkLst>
        </pc:spChg>
      </pc:sldChg>
      <pc:sldChg chg="del">
        <pc:chgData name="Sung On Lee" userId="96458b53440fba95" providerId="LiveId" clId="{6F85EE44-AA6C-4E0D-9850-1BF463DD5CFA}" dt="2018-02-04T03:34:39.955" v="5" actId="2696"/>
        <pc:sldMkLst>
          <pc:docMk/>
          <pc:sldMk cId="4226418775" sldId="260"/>
        </pc:sldMkLst>
      </pc:sldChg>
      <pc:sldChg chg="modSp add">
        <pc:chgData name="Sung On Lee" userId="96458b53440fba95" providerId="LiveId" clId="{6F85EE44-AA6C-4E0D-9850-1BF463DD5CFA}" dt="2018-02-04T03:49:17.756" v="592" actId="20577"/>
        <pc:sldMkLst>
          <pc:docMk/>
          <pc:sldMk cId="437098735" sldId="261"/>
        </pc:sldMkLst>
        <pc:graphicFrameChg chg="modGraphic">
          <ac:chgData name="Sung On Lee" userId="96458b53440fba95" providerId="LiveId" clId="{6F85EE44-AA6C-4E0D-9850-1BF463DD5CFA}" dt="2018-02-04T03:49:17.756" v="592" actId="20577"/>
          <ac:graphicFrameMkLst>
            <pc:docMk/>
            <pc:sldMk cId="437098735" sldId="261"/>
            <ac:graphicFrameMk id="4" creationId="{05873AEF-C1AC-4B07-A085-ECC053229975}"/>
          </ac:graphicFrameMkLst>
        </pc:graphicFrameChg>
      </pc:sldChg>
      <pc:sldChg chg="del">
        <pc:chgData name="Sung On Lee" userId="96458b53440fba95" providerId="LiveId" clId="{6F85EE44-AA6C-4E0D-9850-1BF463DD5CFA}" dt="2018-02-04T03:34:38.553" v="0" actId="2696"/>
        <pc:sldMkLst>
          <pc:docMk/>
          <pc:sldMk cId="3409198057" sldId="261"/>
        </pc:sldMkLst>
      </pc:sldChg>
      <pc:sldChg chg="del">
        <pc:chgData name="Sung On Lee" userId="96458b53440fba95" providerId="LiveId" clId="{6F85EE44-AA6C-4E0D-9850-1BF463DD5CFA}" dt="2018-02-04T03:34:38.590" v="1" actId="2696"/>
        <pc:sldMkLst>
          <pc:docMk/>
          <pc:sldMk cId="1971891625" sldId="262"/>
        </pc:sldMkLst>
      </pc:sldChg>
      <pc:sldChg chg="modSp add">
        <pc:chgData name="Sung On Lee" userId="96458b53440fba95" providerId="LiveId" clId="{6F85EE44-AA6C-4E0D-9850-1BF463DD5CFA}" dt="2018-02-04T03:51:13.971" v="710" actId="207"/>
        <pc:sldMkLst>
          <pc:docMk/>
          <pc:sldMk cId="2646787155" sldId="262"/>
        </pc:sldMkLst>
        <pc:graphicFrameChg chg="modGraphic">
          <ac:chgData name="Sung On Lee" userId="96458b53440fba95" providerId="LiveId" clId="{6F85EE44-AA6C-4E0D-9850-1BF463DD5CFA}" dt="2018-02-04T03:51:13.971" v="710" actId="207"/>
          <ac:graphicFrameMkLst>
            <pc:docMk/>
            <pc:sldMk cId="2646787155" sldId="262"/>
            <ac:graphicFrameMk id="4" creationId="{05873AEF-C1AC-4B07-A085-ECC053229975}"/>
          </ac:graphicFrameMkLst>
        </pc:graphicFrameChg>
      </pc:sldChg>
      <pc:sldChg chg="del">
        <pc:chgData name="Sung On Lee" userId="96458b53440fba95" providerId="LiveId" clId="{6F85EE44-AA6C-4E0D-9850-1BF463DD5CFA}" dt="2018-02-04T03:34:38.626" v="2" actId="2696"/>
        <pc:sldMkLst>
          <pc:docMk/>
          <pc:sldMk cId="3302795602" sldId="263"/>
        </pc:sldMkLst>
      </pc:sldChg>
      <pc:sldChg chg="modSp add">
        <pc:chgData name="Sung On Lee" userId="96458b53440fba95" providerId="LiveId" clId="{6F85EE44-AA6C-4E0D-9850-1BF463DD5CFA}" dt="2018-02-04T03:51:34.632" v="715" actId="207"/>
        <pc:sldMkLst>
          <pc:docMk/>
          <pc:sldMk cId="3999892555" sldId="263"/>
        </pc:sldMkLst>
        <pc:graphicFrameChg chg="modGraphic">
          <ac:chgData name="Sung On Lee" userId="96458b53440fba95" providerId="LiveId" clId="{6F85EE44-AA6C-4E0D-9850-1BF463DD5CFA}" dt="2018-02-04T03:51:34.632" v="715" actId="207"/>
          <ac:graphicFrameMkLst>
            <pc:docMk/>
            <pc:sldMk cId="3999892555" sldId="263"/>
            <ac:graphicFrameMk id="4" creationId="{05873AEF-C1AC-4B07-A085-ECC053229975}"/>
          </ac:graphicFrameMkLst>
        </pc:graphicFrameChg>
      </pc:sldChg>
      <pc:sldChg chg="del">
        <pc:chgData name="Sung On Lee" userId="96458b53440fba95" providerId="LiveId" clId="{6F85EE44-AA6C-4E0D-9850-1BF463DD5CFA}" dt="2018-02-04T03:34:38.648" v="3" actId="2696"/>
        <pc:sldMkLst>
          <pc:docMk/>
          <pc:sldMk cId="2619529479" sldId="264"/>
        </pc:sldMkLst>
      </pc:sldChg>
      <pc:sldChg chg="modSp add">
        <pc:chgData name="Sung On Lee" userId="96458b53440fba95" providerId="LiveId" clId="{6F85EE44-AA6C-4E0D-9850-1BF463DD5CFA}" dt="2018-02-04T03:55:29.188" v="784" actId="207"/>
        <pc:sldMkLst>
          <pc:docMk/>
          <pc:sldMk cId="3141635652" sldId="264"/>
        </pc:sldMkLst>
        <pc:graphicFrameChg chg="modGraphic">
          <ac:chgData name="Sung On Lee" userId="96458b53440fba95" providerId="LiveId" clId="{6F85EE44-AA6C-4E0D-9850-1BF463DD5CFA}" dt="2018-02-04T03:55:29.188" v="784" actId="207"/>
          <ac:graphicFrameMkLst>
            <pc:docMk/>
            <pc:sldMk cId="3141635652" sldId="264"/>
            <ac:graphicFrameMk id="4" creationId="{05873AEF-C1AC-4B07-A085-ECC053229975}"/>
          </ac:graphicFrameMkLst>
        </pc:graphicFrameChg>
      </pc:sldChg>
      <pc:sldChg chg="del">
        <pc:chgData name="Sung On Lee" userId="96458b53440fba95" providerId="LiveId" clId="{6F85EE44-AA6C-4E0D-9850-1BF463DD5CFA}" dt="2018-02-04T03:34:38.662" v="4" actId="2696"/>
        <pc:sldMkLst>
          <pc:docMk/>
          <pc:sldMk cId="447183876" sldId="265"/>
        </pc:sldMkLst>
      </pc:sldChg>
      <pc:sldChg chg="add del">
        <pc:chgData name="Sung On Lee" userId="96458b53440fba95" providerId="LiveId" clId="{6F85EE44-AA6C-4E0D-9850-1BF463DD5CFA}" dt="2018-02-04T03:51:39.133" v="717" actId="2696"/>
        <pc:sldMkLst>
          <pc:docMk/>
          <pc:sldMk cId="2702741218" sldId="265"/>
        </pc:sldMkLst>
      </pc:sldChg>
      <pc:sldChg chg="modSp add ord">
        <pc:chgData name="Sung On Lee" userId="96458b53440fba95" providerId="LiveId" clId="{6F85EE44-AA6C-4E0D-9850-1BF463DD5CFA}" dt="2018-02-04T03:55:11.606" v="775" actId="20577"/>
        <pc:sldMkLst>
          <pc:docMk/>
          <pc:sldMk cId="3028729928" sldId="265"/>
        </pc:sldMkLst>
        <pc:graphicFrameChg chg="modGraphic">
          <ac:chgData name="Sung On Lee" userId="96458b53440fba95" providerId="LiveId" clId="{6F85EE44-AA6C-4E0D-9850-1BF463DD5CFA}" dt="2018-02-04T03:55:11.606" v="775" actId="20577"/>
          <ac:graphicFrameMkLst>
            <pc:docMk/>
            <pc:sldMk cId="3028729928" sldId="265"/>
            <ac:graphicFrameMk id="4" creationId="{05873AEF-C1AC-4B07-A085-ECC053229975}"/>
          </ac:graphicFrameMkLst>
        </pc:graphicFrameChg>
      </pc:sldChg>
      <pc:sldChg chg="add del">
        <pc:chgData name="Sung On Lee" userId="96458b53440fba95" providerId="LiveId" clId="{6F85EE44-AA6C-4E0D-9850-1BF463DD5CFA}" dt="2018-02-04T03:52:06.442" v="723" actId="2696"/>
        <pc:sldMkLst>
          <pc:docMk/>
          <pc:sldMk cId="4078459092" sldId="265"/>
        </pc:sldMkLst>
      </pc:sldChg>
      <pc:sldChg chg="modSp add">
        <pc:chgData name="Sung On Lee" userId="96458b53440fba95" providerId="LiveId" clId="{6F85EE44-AA6C-4E0D-9850-1BF463DD5CFA}" dt="2018-02-04T03:57:37.233" v="800" actId="207"/>
        <pc:sldMkLst>
          <pc:docMk/>
          <pc:sldMk cId="195299024" sldId="266"/>
        </pc:sldMkLst>
        <pc:graphicFrameChg chg="modGraphic">
          <ac:chgData name="Sung On Lee" userId="96458b53440fba95" providerId="LiveId" clId="{6F85EE44-AA6C-4E0D-9850-1BF463DD5CFA}" dt="2018-02-04T03:57:37.233" v="800" actId="207"/>
          <ac:graphicFrameMkLst>
            <pc:docMk/>
            <pc:sldMk cId="195299024" sldId="266"/>
            <ac:graphicFrameMk id="4" creationId="{05873AEF-C1AC-4B07-A085-ECC053229975}"/>
          </ac:graphicFrameMkLst>
        </pc:graphicFrameChg>
      </pc:sldChg>
      <pc:sldChg chg="modSp add">
        <pc:chgData name="Sung On Lee" userId="96458b53440fba95" providerId="LiveId" clId="{6F85EE44-AA6C-4E0D-9850-1BF463DD5CFA}" dt="2018-02-04T04:02:07.446" v="1075" actId="20577"/>
        <pc:sldMkLst>
          <pc:docMk/>
          <pc:sldMk cId="865806647" sldId="267"/>
        </pc:sldMkLst>
        <pc:spChg chg="mod">
          <ac:chgData name="Sung On Lee" userId="96458b53440fba95" providerId="LiveId" clId="{6F85EE44-AA6C-4E0D-9850-1BF463DD5CFA}" dt="2018-02-04T04:02:07.446" v="1075" actId="20577"/>
          <ac:spMkLst>
            <pc:docMk/>
            <pc:sldMk cId="865806647" sldId="267"/>
            <ac:spMk id="5" creationId="{FE3B6CF3-2442-424D-89DB-899E841A7014}"/>
          </ac:spMkLst>
        </pc:spChg>
        <pc:graphicFrameChg chg="modGraphic">
          <ac:chgData name="Sung On Lee" userId="96458b53440fba95" providerId="LiveId" clId="{6F85EE44-AA6C-4E0D-9850-1BF463DD5CFA}" dt="2018-02-04T04:00:03.806" v="1000" actId="14734"/>
          <ac:graphicFrameMkLst>
            <pc:docMk/>
            <pc:sldMk cId="865806647" sldId="267"/>
            <ac:graphicFrameMk id="4" creationId="{05873AEF-C1AC-4B07-A085-ECC053229975}"/>
          </ac:graphicFrameMkLst>
        </pc:graphicFrameChg>
      </pc:sldChg>
      <pc:sldChg chg="modSp add">
        <pc:chgData name="Sung On Lee" userId="96458b53440fba95" providerId="LiveId" clId="{6F85EE44-AA6C-4E0D-9850-1BF463DD5CFA}" dt="2018-02-04T03:59:55.926" v="996" actId="207"/>
        <pc:sldMkLst>
          <pc:docMk/>
          <pc:sldMk cId="3957153022" sldId="268"/>
        </pc:sldMkLst>
        <pc:graphicFrameChg chg="mod modGraphic">
          <ac:chgData name="Sung On Lee" userId="96458b53440fba95" providerId="LiveId" clId="{6F85EE44-AA6C-4E0D-9850-1BF463DD5CFA}" dt="2018-02-04T03:59:55.926" v="996" actId="207"/>
          <ac:graphicFrameMkLst>
            <pc:docMk/>
            <pc:sldMk cId="3957153022" sldId="268"/>
            <ac:graphicFrameMk id="4" creationId="{05873AEF-C1AC-4B07-A085-ECC053229975}"/>
          </ac:graphicFrameMkLst>
        </pc:graphicFrameChg>
      </pc:sldChg>
      <pc:sldChg chg="modSp add">
        <pc:chgData name="Sung On Lee" userId="96458b53440fba95" providerId="LiveId" clId="{6F85EE44-AA6C-4E0D-9850-1BF463DD5CFA}" dt="2018-02-04T04:02:04.072" v="1074" actId="20577"/>
        <pc:sldMkLst>
          <pc:docMk/>
          <pc:sldMk cId="1326412784" sldId="269"/>
        </pc:sldMkLst>
        <pc:spChg chg="mod">
          <ac:chgData name="Sung On Lee" userId="96458b53440fba95" providerId="LiveId" clId="{6F85EE44-AA6C-4E0D-9850-1BF463DD5CFA}" dt="2018-02-04T04:02:04.072" v="1074" actId="20577"/>
          <ac:spMkLst>
            <pc:docMk/>
            <pc:sldMk cId="1326412784" sldId="269"/>
            <ac:spMk id="5" creationId="{FE3B6CF3-2442-424D-89DB-899E841A7014}"/>
          </ac:spMkLst>
        </pc:spChg>
        <pc:graphicFrameChg chg="mod modGraphic">
          <ac:chgData name="Sung On Lee" userId="96458b53440fba95" providerId="LiveId" clId="{6F85EE44-AA6C-4E0D-9850-1BF463DD5CFA}" dt="2018-02-04T04:00:37.855" v="1014" actId="20577"/>
          <ac:graphicFrameMkLst>
            <pc:docMk/>
            <pc:sldMk cId="1326412784" sldId="269"/>
            <ac:graphicFrameMk id="4" creationId="{05873AEF-C1AC-4B07-A085-ECC053229975}"/>
          </ac:graphicFrameMkLst>
        </pc:graphicFrameChg>
      </pc:sldChg>
      <pc:sldChg chg="modSp add">
        <pc:chgData name="Sung On Lee" userId="96458b53440fba95" providerId="LiveId" clId="{6F85EE44-AA6C-4E0D-9850-1BF463DD5CFA}" dt="2018-02-04T04:03:33.410" v="1087" actId="207"/>
        <pc:sldMkLst>
          <pc:docMk/>
          <pc:sldMk cId="4272752262" sldId="270"/>
        </pc:sldMkLst>
        <pc:graphicFrameChg chg="mod modGraphic">
          <ac:chgData name="Sung On Lee" userId="96458b53440fba95" providerId="LiveId" clId="{6F85EE44-AA6C-4E0D-9850-1BF463DD5CFA}" dt="2018-02-04T04:03:33.410" v="1087" actId="207"/>
          <ac:graphicFrameMkLst>
            <pc:docMk/>
            <pc:sldMk cId="4272752262" sldId="270"/>
            <ac:graphicFrameMk id="4" creationId="{05873AEF-C1AC-4B07-A085-ECC053229975}"/>
          </ac:graphicFrameMkLst>
        </pc:graphicFrameChg>
      </pc:sldChg>
      <pc:sldChg chg="modSp add">
        <pc:chgData name="Sung On Lee" userId="96458b53440fba95" providerId="LiveId" clId="{6F85EE44-AA6C-4E0D-9850-1BF463DD5CFA}" dt="2018-02-04T04:04:09.437" v="1102" actId="20577"/>
        <pc:sldMkLst>
          <pc:docMk/>
          <pc:sldMk cId="1053334373" sldId="271"/>
        </pc:sldMkLst>
        <pc:spChg chg="mod">
          <ac:chgData name="Sung On Lee" userId="96458b53440fba95" providerId="LiveId" clId="{6F85EE44-AA6C-4E0D-9850-1BF463DD5CFA}" dt="2018-02-04T04:04:09.437" v="1102" actId="20577"/>
          <ac:spMkLst>
            <pc:docMk/>
            <pc:sldMk cId="1053334373" sldId="271"/>
            <ac:spMk id="5" creationId="{FE3B6CF3-2442-424D-89DB-899E841A7014}"/>
          </ac:spMkLst>
        </pc:spChg>
        <pc:graphicFrameChg chg="mod modGraphic">
          <ac:chgData name="Sung On Lee" userId="96458b53440fba95" providerId="LiveId" clId="{6F85EE44-AA6C-4E0D-9850-1BF463DD5CFA}" dt="2018-02-04T04:03:38.451" v="1091" actId="20577"/>
          <ac:graphicFrameMkLst>
            <pc:docMk/>
            <pc:sldMk cId="1053334373" sldId="271"/>
            <ac:graphicFrameMk id="4" creationId="{05873AEF-C1AC-4B07-A085-ECC053229975}"/>
          </ac:graphicFrameMkLst>
        </pc:graphicFrameChg>
      </pc:sldChg>
      <pc:sldChg chg="add del">
        <pc:chgData name="Sung On Lee" userId="96458b53440fba95" providerId="LiveId" clId="{6F85EE44-AA6C-4E0D-9850-1BF463DD5CFA}" dt="2018-02-04T04:21:47.927" v="1114" actId="2696"/>
        <pc:sldMkLst>
          <pc:docMk/>
          <pc:sldMk cId="1555441795" sldId="272"/>
        </pc:sldMkLst>
      </pc:sldChg>
      <pc:sldChg chg="add del">
        <pc:chgData name="Sung On Lee" userId="96458b53440fba95" providerId="LiveId" clId="{6F85EE44-AA6C-4E0D-9850-1BF463DD5CFA}" dt="2018-02-04T03:56:39.933" v="786" actId="2696"/>
        <pc:sldMkLst>
          <pc:docMk/>
          <pc:sldMk cId="2034030569" sldId="272"/>
        </pc:sldMkLst>
      </pc:sldChg>
      <pc:sldChg chg="addSp delSp modSp add">
        <pc:chgData name="Sung On Lee" userId="96458b53440fba95" providerId="LiveId" clId="{6F85EE44-AA6C-4E0D-9850-1BF463DD5CFA}" dt="2018-02-04T04:24:44.525" v="1439" actId="20577"/>
        <pc:sldMkLst>
          <pc:docMk/>
          <pc:sldMk cId="2273920904" sldId="272"/>
        </pc:sldMkLst>
        <pc:spChg chg="del">
          <ac:chgData name="Sung On Lee" userId="96458b53440fba95" providerId="LiveId" clId="{6F85EE44-AA6C-4E0D-9850-1BF463DD5CFA}" dt="2018-02-04T04:22:27.863" v="1123" actId="478"/>
          <ac:spMkLst>
            <pc:docMk/>
            <pc:sldMk cId="2273920904" sldId="272"/>
            <ac:spMk id="2" creationId="{6C0B9F09-31AC-4EE8-97F4-F45B96B8EF14}"/>
          </ac:spMkLst>
        </pc:spChg>
        <pc:spChg chg="mod">
          <ac:chgData name="Sung On Lee" userId="96458b53440fba95" providerId="LiveId" clId="{6F85EE44-AA6C-4E0D-9850-1BF463DD5CFA}" dt="2018-02-04T04:24:44.525" v="1439" actId="20577"/>
          <ac:spMkLst>
            <pc:docMk/>
            <pc:sldMk cId="2273920904" sldId="272"/>
            <ac:spMk id="6" creationId="{93586AA1-EEB5-408F-B1B2-F775A1128FE1}"/>
          </ac:spMkLst>
        </pc:spChg>
        <pc:spChg chg="add del mod">
          <ac:chgData name="Sung On Lee" userId="96458b53440fba95" providerId="LiveId" clId="{6F85EE44-AA6C-4E0D-9850-1BF463DD5CFA}" dt="2018-02-04T04:22:30.426" v="1125" actId="478"/>
          <ac:spMkLst>
            <pc:docMk/>
            <pc:sldMk cId="2273920904" sldId="272"/>
            <ac:spMk id="7" creationId="{5CC9C2FE-F7EB-4E64-A300-96BA89E3EDED}"/>
          </ac:spMkLst>
        </pc:spChg>
        <pc:picChg chg="del">
          <ac:chgData name="Sung On Lee" userId="96458b53440fba95" providerId="LiveId" clId="{6F85EE44-AA6C-4E0D-9850-1BF463DD5CFA}" dt="2018-02-04T04:22:28.176" v="1124" actId="478"/>
          <ac:picMkLst>
            <pc:docMk/>
            <pc:sldMk cId="2273920904" sldId="272"/>
            <ac:picMk id="4" creationId="{2F95D814-AE38-4D7C-9FE1-B5ACC42EE51E}"/>
          </ac:picMkLst>
        </pc:picChg>
        <pc:picChg chg="del">
          <ac:chgData name="Sung On Lee" userId="96458b53440fba95" providerId="LiveId" clId="{6F85EE44-AA6C-4E0D-9850-1BF463DD5CFA}" dt="2018-02-04T04:22:37.511" v="1128" actId="478"/>
          <ac:picMkLst>
            <pc:docMk/>
            <pc:sldMk cId="2273920904" sldId="272"/>
            <ac:picMk id="5" creationId="{33926D05-3A29-4A90-8530-BB8F3282193E}"/>
          </ac:picMkLst>
        </pc:picChg>
      </pc:sldChg>
      <pc:sldChg chg="modSp add del">
        <pc:chgData name="Sung On Lee" userId="96458b53440fba95" providerId="LiveId" clId="{6F85EE44-AA6C-4E0D-9850-1BF463DD5CFA}" dt="2018-02-04T03:56:53.834" v="792" actId="2696"/>
        <pc:sldMkLst>
          <pc:docMk/>
          <pc:sldMk cId="2764964782" sldId="272"/>
        </pc:sldMkLst>
        <pc:spChg chg="mod">
          <ac:chgData name="Sung On Lee" userId="96458b53440fba95" providerId="LiveId" clId="{6F85EE44-AA6C-4E0D-9850-1BF463DD5CFA}" dt="2018-02-04T03:56:53.558" v="791" actId="20577"/>
          <ac:spMkLst>
            <pc:docMk/>
            <pc:sldMk cId="2764964782" sldId="272"/>
            <ac:spMk id="2" creationId="{646E890E-F013-4751-89F1-9B6162A22E59}"/>
          </ac:spMkLst>
        </pc:spChg>
      </pc:sldChg>
      <pc:sldChg chg="add del">
        <pc:chgData name="Sung On Lee" userId="96458b53440fba95" providerId="LiveId" clId="{6F85EE44-AA6C-4E0D-9850-1BF463DD5CFA}" dt="2018-02-04T03:56:47.809" v="788" actId="2696"/>
        <pc:sldMkLst>
          <pc:docMk/>
          <pc:sldMk cId="3254680913" sldId="272"/>
        </pc:sldMkLst>
      </pc:sldChg>
      <pc:sldChg chg="add del">
        <pc:chgData name="Sung On Lee" userId="96458b53440fba95" providerId="LiveId" clId="{6F85EE44-AA6C-4E0D-9850-1BF463DD5CFA}" dt="2018-02-04T04:22:10.040" v="1118" actId="2696"/>
        <pc:sldMkLst>
          <pc:docMk/>
          <pc:sldMk cId="3339118372" sldId="272"/>
        </pc:sldMkLst>
      </pc:sldChg>
      <pc:sldChg chg="add del">
        <pc:chgData name="Sung On Lee" userId="96458b53440fba95" providerId="LiveId" clId="{6F85EE44-AA6C-4E0D-9850-1BF463DD5CFA}" dt="2018-02-04T04:21:58.522" v="1116" actId="2696"/>
        <pc:sldMkLst>
          <pc:docMk/>
          <pc:sldMk cId="335444201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B947-7332-48E2-AA4A-A1D8C235E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806870-DDC3-478F-8AA4-AC95D131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93215-E5F8-4D33-8626-41614F1A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D97BE-D399-44A4-8A27-05B4C679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D6199-0C77-430D-BF9C-0BB79D6C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1827-04EB-401F-AF65-8CEE2422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BEC31-AF6B-4026-AC7B-F48DAD05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29252-7312-45C0-9C48-8AC26065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F9942-DB74-4ABC-9E71-087ED3FC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954BF-6170-4820-889D-C49F42CC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2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77BC91-D60F-4F89-B115-BC670E981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73FD5-743E-4FD0-8B4F-B3189903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580A6-E738-43C0-9221-B4CFA51C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D5302-F27E-4CED-9455-0AB8769C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F011C-0B5E-479E-BA06-310EC765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1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325F-57E4-4C7C-8405-D1C1492C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7045-1B07-4395-8165-605670E6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7BC5D-9AE8-4BD4-A821-D466944C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629EF-159C-4718-93D2-83447110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C26F-F4F7-48E4-AC24-81048140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25CFA-7A1F-4638-8FF8-21B532DB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7A0B5-0EA0-499E-9EDE-B208664D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A6C8D-8388-4217-B22C-0C2B6329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F70A5-EC76-4456-B550-1A2D07EB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0CA7C-CB31-42E0-B11C-C18DA6B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A0F5-C1B2-4937-8F64-822CED6D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A8CB8-D6D5-4465-AB0F-30B23FB26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429F3-C27F-4F35-9F2F-DD8BC159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09FB2-D786-4FE9-B489-F4CF6A04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B6C85-2615-4F1C-B378-A2C1CC56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EB78C-A8C6-4D15-8889-AC412A9D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050C4-4489-4D08-B989-7B9103CF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90EF0-C9DA-405E-983B-7E495618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580DC-B591-4E4C-8E5A-EF8848F5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62732-BA0A-426A-99B7-6EB11338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F10A3-ECC7-4539-9D9A-F4F2FF09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E2DAB3-03BC-486E-B17B-49746BC5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ED8BFF-2685-4C1C-A1A4-376C5DFD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D49FF5-9143-488A-B132-8B46D8FE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39BC-242A-4593-97FD-6F2FE5DA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D7211-2FDA-4830-82EE-C7E8199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3B2DEF-ED98-4C20-9C6B-34D4395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A7252-4967-4BD0-B80D-082CF3B2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88AE-2E2E-4683-AD4B-842F6070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0676F-CD10-4CCC-B21C-8AAD4949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7B2FF-27B2-49BA-98E6-4DB6F3AE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FC71E-7BBC-472B-A207-045B22F7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6EC8A-E6F1-4873-B2DA-8251B246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27D31-C165-4D26-9EB6-2BAF755CD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1BA85-BD10-43F9-8BB9-A86E588D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847E3-5ECE-4E4F-8CF4-3542054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48920-EF9C-4B3F-AA2A-67CDA24E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E825-BDF4-4971-B6F7-374C072F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2D492-A159-4508-8355-CB3E4733D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F5AE3-D6B4-4E3A-AA23-B97B2F1F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102DD-6ADE-4699-A58A-09A25C93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ED02F-FBB7-4DA2-8D22-4A41BB7E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E21B2-0784-4922-A69E-457E57ED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205CAE-ED67-4B7E-B741-81DC18FE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0876E-F131-4F66-A1E9-B66DC7D6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47EE8-9501-47D2-9FB2-4F3B949CF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564F4-6A03-4842-9948-3D9BCB914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52952-A122-4A5C-9CCF-396C4AF6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8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57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FDCE5-22CE-4812-A59A-AB0A4E86A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문제 풀이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6EDB44-9387-4DF4-8B87-B849EA5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2579 </a:t>
            </a:r>
            <a:r>
              <a:rPr lang="ko-KR" altLang="en-US"/>
              <a:t>계단 오르기</a:t>
            </a:r>
            <a:endParaRPr lang="en-US" altLang="ko-KR"/>
          </a:p>
          <a:p>
            <a:r>
              <a:rPr lang="en-US" altLang="ko-KR">
                <a:hlinkClick r:id="rId2"/>
              </a:rPr>
              <a:t>https://www.acmicpc.net/problem/2579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알고리즘 분류</a:t>
            </a:r>
            <a:r>
              <a:rPr lang="en-US" altLang="ko-KR"/>
              <a:t>: </a:t>
            </a:r>
            <a:r>
              <a:rPr lang="ko-KR" altLang="en-US"/>
              <a:t>다이나믹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55156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정의에 의해서 </a:t>
            </a:r>
            <a:r>
              <a:rPr lang="en-US" altLang="ko-KR" sz="2400"/>
              <a:t>DP[3][0]</a:t>
            </a:r>
            <a:r>
              <a:rPr lang="ko-KR" altLang="en-US" sz="2400"/>
              <a:t> </a:t>
            </a:r>
            <a:r>
              <a:rPr lang="en-US" altLang="ko-KR" sz="2400"/>
              <a:t>+</a:t>
            </a:r>
            <a:r>
              <a:rPr lang="ko-KR" altLang="en-US" sz="2400"/>
              <a:t> </a:t>
            </a:r>
            <a:r>
              <a:rPr lang="en-US" altLang="ko-KR" sz="2400"/>
              <a:t>S[5]</a:t>
            </a:r>
            <a:r>
              <a:rPr lang="ko-KR" altLang="en-US" sz="2400"/>
              <a:t> </a:t>
            </a:r>
            <a:r>
              <a:rPr lang="en-US" altLang="ko-KR" sz="2400"/>
              <a:t>=</a:t>
            </a:r>
            <a:r>
              <a:rPr lang="ko-KR" altLang="en-US" sz="2400"/>
              <a:t> </a:t>
            </a:r>
            <a:r>
              <a:rPr lang="en-US" altLang="ko-KR" sz="2400"/>
              <a:t>30 + 25 =</a:t>
            </a:r>
            <a:r>
              <a:rPr lang="ko-KR" altLang="en-US" sz="2400"/>
              <a:t> </a:t>
            </a:r>
            <a:r>
              <a:rPr lang="en-US" altLang="ko-KR" sz="2400"/>
              <a:t>55</a:t>
            </a:r>
            <a:r>
              <a:rPr lang="ko-KR" altLang="en-US" sz="2400"/>
              <a:t>를 </a:t>
            </a:r>
            <a:r>
              <a:rPr lang="en-US" altLang="ko-KR" sz="2400"/>
              <a:t>DP[5][1]</a:t>
            </a:r>
            <a:r>
              <a:rPr lang="ko-KR" altLang="en-US" sz="2400"/>
              <a:t>에 저장한다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4067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80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78375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55</a:t>
                      </a:r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5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정의에 의해서 </a:t>
            </a:r>
            <a:r>
              <a:rPr lang="en-US" altLang="ko-KR" sz="2400"/>
              <a:t>DP[4][0]</a:t>
            </a:r>
            <a:r>
              <a:rPr lang="ko-KR" altLang="en-US" sz="2400"/>
              <a:t> </a:t>
            </a:r>
            <a:r>
              <a:rPr lang="en-US" altLang="ko-KR" sz="2400"/>
              <a:t>+</a:t>
            </a:r>
            <a:r>
              <a:rPr lang="ko-KR" altLang="en-US" sz="2400"/>
              <a:t> </a:t>
            </a:r>
            <a:r>
              <a:rPr lang="en-US" altLang="ko-KR" sz="2400"/>
              <a:t>S[6]</a:t>
            </a:r>
            <a:r>
              <a:rPr lang="ko-KR" altLang="en-US" sz="2400"/>
              <a:t> </a:t>
            </a:r>
            <a:r>
              <a:rPr lang="en-US" altLang="ko-KR" sz="2400"/>
              <a:t>=</a:t>
            </a:r>
            <a:r>
              <a:rPr lang="ko-KR" altLang="en-US" sz="2400"/>
              <a:t> </a:t>
            </a:r>
            <a:r>
              <a:rPr lang="en-US" altLang="ko-KR" sz="2400"/>
              <a:t>35 + 10 =</a:t>
            </a:r>
            <a:r>
              <a:rPr lang="ko-KR" altLang="en-US" sz="2400"/>
              <a:t> </a:t>
            </a:r>
            <a:r>
              <a:rPr lang="en-US" altLang="ko-KR" sz="2400"/>
              <a:t>45</a:t>
            </a:r>
            <a:r>
              <a:rPr lang="ko-KR" altLang="en-US" sz="2400"/>
              <a:t>를 </a:t>
            </a:r>
            <a:r>
              <a:rPr lang="en-US" altLang="ko-KR" sz="2400"/>
              <a:t>DP[6][1]</a:t>
            </a:r>
            <a:r>
              <a:rPr lang="ko-KR" altLang="en-US" sz="2400"/>
              <a:t>에 저장한다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076667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35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41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9917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45</a:t>
                      </a:r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5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정의에 의해서 </a:t>
            </a:r>
            <a:r>
              <a:rPr lang="en-US" altLang="ko-KR" sz="2400"/>
              <a:t>DP[5][0]</a:t>
            </a:r>
            <a:r>
              <a:rPr lang="ko-KR" altLang="en-US" sz="2400"/>
              <a:t> </a:t>
            </a:r>
            <a:r>
              <a:rPr lang="en-US" altLang="ko-KR" sz="2400"/>
              <a:t>+</a:t>
            </a:r>
            <a:r>
              <a:rPr lang="ko-KR" altLang="en-US" sz="2400"/>
              <a:t> </a:t>
            </a:r>
            <a:r>
              <a:rPr lang="en-US" altLang="ko-KR" sz="2400"/>
              <a:t>S[7]</a:t>
            </a:r>
            <a:r>
              <a:rPr lang="ko-KR" altLang="en-US" sz="2400"/>
              <a:t> </a:t>
            </a:r>
            <a:r>
              <a:rPr lang="en-US" altLang="ko-KR" sz="2400"/>
              <a:t>=</a:t>
            </a:r>
            <a:r>
              <a:rPr lang="ko-KR" altLang="en-US" sz="2400"/>
              <a:t> </a:t>
            </a:r>
            <a:r>
              <a:rPr lang="en-US" altLang="ko-KR" sz="2400"/>
              <a:t>55 + 20 =</a:t>
            </a:r>
            <a:r>
              <a:rPr lang="ko-KR" altLang="en-US" sz="2400"/>
              <a:t> </a:t>
            </a:r>
            <a:r>
              <a:rPr lang="en-US" altLang="ko-KR" sz="2400"/>
              <a:t>75</a:t>
            </a:r>
            <a:r>
              <a:rPr lang="ko-KR" altLang="en-US" sz="2400"/>
              <a:t>를 </a:t>
            </a:r>
            <a:r>
              <a:rPr lang="en-US" altLang="ko-KR" sz="2400"/>
              <a:t>DP[7][1]</a:t>
            </a:r>
            <a:r>
              <a:rPr lang="ko-KR" altLang="en-US" sz="2400"/>
              <a:t>에 저장한다</a:t>
            </a:r>
            <a:r>
              <a:rPr lang="en-US" altLang="ko-KR" sz="2400"/>
              <a:t>.</a:t>
            </a:r>
            <a:endParaRPr lang="ko-KR" altLang="en-US" sz="2400"/>
          </a:p>
          <a:p>
            <a:pPr marL="0" indent="0">
              <a:buNone/>
            </a:pP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076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50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55</a:t>
                      </a:r>
                      <a:endParaRPr lang="ko-KR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3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code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95D814-AE38-4D7C-9FE1-B5ACC42E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39" y="0"/>
            <a:ext cx="739433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926D05-3A29-4A90-8530-BB8F3282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68" y="4407876"/>
            <a:ext cx="6842979" cy="4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93586AA1-EEB5-408F-B1B2-F775A112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4271"/>
            <a:ext cx="10515600" cy="5289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Time Complexity</a:t>
            </a:r>
          </a:p>
          <a:p>
            <a:pPr marL="0" indent="0">
              <a:buNone/>
            </a:pPr>
            <a:r>
              <a:rPr lang="en-US" altLang="ko-KR"/>
              <a:t>for</a:t>
            </a:r>
            <a:r>
              <a:rPr lang="ko-KR" altLang="en-US"/>
              <a:t>문 안 코드가 </a:t>
            </a:r>
            <a:r>
              <a:rPr lang="en-US" altLang="ko-KR"/>
              <a:t>N</a:t>
            </a:r>
            <a:r>
              <a:rPr lang="ko-KR" altLang="en-US"/>
              <a:t>번 수행되므로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O(N)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Space Complexity</a:t>
            </a:r>
          </a:p>
          <a:p>
            <a:pPr marL="0" indent="0">
              <a:buNone/>
            </a:pPr>
            <a:r>
              <a:rPr lang="ko-KR" altLang="en-US"/>
              <a:t>입력 </a:t>
            </a:r>
            <a:r>
              <a:rPr lang="en-US" altLang="ko-KR"/>
              <a:t>N</a:t>
            </a:r>
            <a:r>
              <a:rPr lang="ko-KR" altLang="en-US"/>
              <a:t>에 대하여 </a:t>
            </a:r>
            <a:r>
              <a:rPr lang="en-US" altLang="ko-KR"/>
              <a:t>2</a:t>
            </a:r>
            <a:r>
              <a:rPr lang="ko-KR" altLang="en-US"/>
              <a:t>차원 배열 사용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O(N^2)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2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8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20652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5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69153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09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95248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7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6379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9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863764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72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1587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3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D[i][0]: i-1 </a:t>
            </a:r>
            <a:r>
              <a:rPr lang="ko-KR" altLang="en-US" sz="2400"/>
              <a:t>계단에서  </a:t>
            </a:r>
            <a:r>
              <a:rPr lang="en-US" altLang="ko-KR" sz="2400"/>
              <a:t>i</a:t>
            </a:r>
            <a:r>
              <a:rPr lang="ko-KR" altLang="en-US" sz="2400"/>
              <a:t> 계단으로 왔을 때 최대 값 </a:t>
            </a:r>
            <a:r>
              <a:rPr lang="en-US" altLang="ko-KR" sz="2400"/>
              <a:t>(1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D[i][1]: i-2 </a:t>
            </a:r>
            <a:r>
              <a:rPr lang="ko-KR" altLang="en-US" sz="2400"/>
              <a:t>계단에서  </a:t>
            </a:r>
            <a:r>
              <a:rPr lang="en-US" altLang="ko-KR" sz="2400"/>
              <a:t>i </a:t>
            </a:r>
            <a:r>
              <a:rPr lang="ko-KR" altLang="en-US" sz="2400"/>
              <a:t>계단으로 왔을 때 최대 값</a:t>
            </a:r>
            <a:r>
              <a:rPr lang="en-US" altLang="ko-KR" sz="2400"/>
              <a:t> (2</a:t>
            </a:r>
            <a:r>
              <a:rPr lang="ko-KR" altLang="en-US" sz="2400"/>
              <a:t>계단 전에서 점프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63001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742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DP[i][0]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DP[i][1]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9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1191</Words>
  <Application>Microsoft Office PowerPoint</Application>
  <PresentationFormat>와이드스크린</PresentationFormat>
  <Paragraphs>448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문제 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 풀이</dc:title>
  <dc:creator>Sung On Lee</dc:creator>
  <cp:lastModifiedBy>Sung On Lee</cp:lastModifiedBy>
  <cp:revision>3</cp:revision>
  <dcterms:created xsi:type="dcterms:W3CDTF">2018-02-04T03:04:39Z</dcterms:created>
  <dcterms:modified xsi:type="dcterms:W3CDTF">2018-02-04T04:24:44Z</dcterms:modified>
</cp:coreProperties>
</file>