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35"/>
  </p:notesMasterIdLst>
  <p:sldIdLst>
    <p:sldId id="266" r:id="rId2"/>
    <p:sldId id="321" r:id="rId3"/>
    <p:sldId id="528" r:id="rId4"/>
    <p:sldId id="541" r:id="rId5"/>
    <p:sldId id="445" r:id="rId6"/>
    <p:sldId id="542" r:id="rId7"/>
    <p:sldId id="550" r:id="rId8"/>
    <p:sldId id="552" r:id="rId9"/>
    <p:sldId id="551" r:id="rId10"/>
    <p:sldId id="553" r:id="rId11"/>
    <p:sldId id="549" r:id="rId12"/>
    <p:sldId id="544" r:id="rId13"/>
    <p:sldId id="546" r:id="rId14"/>
    <p:sldId id="548" r:id="rId15"/>
    <p:sldId id="547" r:id="rId16"/>
    <p:sldId id="554" r:id="rId17"/>
    <p:sldId id="531" r:id="rId18"/>
    <p:sldId id="532" r:id="rId19"/>
    <p:sldId id="533" r:id="rId20"/>
    <p:sldId id="534" r:id="rId21"/>
    <p:sldId id="536" r:id="rId22"/>
    <p:sldId id="537" r:id="rId23"/>
    <p:sldId id="538" r:id="rId24"/>
    <p:sldId id="539" r:id="rId25"/>
    <p:sldId id="540" r:id="rId26"/>
    <p:sldId id="535" r:id="rId27"/>
    <p:sldId id="418" r:id="rId28"/>
    <p:sldId id="515" r:id="rId29"/>
    <p:sldId id="496" r:id="rId30"/>
    <p:sldId id="555" r:id="rId31"/>
    <p:sldId id="500" r:id="rId32"/>
    <p:sldId id="556" r:id="rId33"/>
    <p:sldId id="283" r:id="rId34"/>
  </p:sldIdLst>
  <p:sldSz cx="9144000" cy="6858000" type="screen4x3"/>
  <p:notesSz cx="6858000" cy="9144000"/>
  <p:embeddedFontLst>
    <p:embeddedFont>
      <p:font typeface="나눔고딕" panose="020B0600000101010101" charset="-127"/>
      <p:regular r:id="rId36"/>
      <p:bold r:id="rId37"/>
    </p:embeddedFont>
    <p:embeddedFont>
      <p:font typeface="나눔고딕 ExtraBold" panose="020B0600000101010101" charset="-127"/>
      <p:bold r:id="rId38"/>
    </p:embeddedFont>
    <p:embeddedFont>
      <p:font typeface="나눔바른고딕" panose="020B0603020101020101" pitchFamily="50" charset="-127"/>
      <p:regular r:id="rId39"/>
      <p:bold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배달의민족 한나" panose="02000503000000020003" pitchFamily="2" charset="-127"/>
      <p:regular r:id="rId43"/>
    </p:embeddedFont>
    <p:embeddedFont>
      <p:font typeface="배달의민족 한나는 열한살" panose="020B0600000101010101" pitchFamily="50" charset="-127"/>
      <p:regular r:id="rId44"/>
    </p:embeddedFont>
    <p:embeddedFont>
      <p:font typeface="한컴 윤고딕 230" panose="02020603020101020101" pitchFamily="18" charset="-127"/>
      <p:regular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3B589E"/>
    <a:srgbClr val="FFCC00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5768" autoAdjust="0"/>
  </p:normalViewPr>
  <p:slideViewPr>
    <p:cSldViewPr>
      <p:cViewPr varScale="1">
        <p:scale>
          <a:sx n="74" d="100"/>
          <a:sy n="74" d="100"/>
        </p:scale>
        <p:origin x="1891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BE44C-C8A8-4BBF-9B37-35DE86E2DB01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87397-2198-41E9-8EE3-296AF181D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0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95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5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58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91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474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233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92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221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9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7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14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10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1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53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973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391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3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993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micpc.net/problem/1991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99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993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993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558514"/>
            <a:ext cx="309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땅울림</a:t>
            </a:r>
            <a:endParaRPr lang="en-US" altLang="ko-KR" sz="4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자구 스터디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0272" y="613171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78C5273-FC8B-47B4-87B3-99450A2F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764704"/>
            <a:ext cx="4669879" cy="5624559"/>
          </a:xfrm>
          <a:prstGeom prst="rect">
            <a:avLst/>
          </a:prstGeom>
        </p:spPr>
      </p:pic>
      <p:sp>
        <p:nvSpPr>
          <p:cNvPr id="11" name="TextBox 25">
            <a:extLst>
              <a:ext uri="{FF2B5EF4-FFF2-40B4-BE49-F238E27FC236}">
                <a16:creationId xmlns:a16="http://schemas.microsoft.com/office/drawing/2014/main" id="{4B383C35-B848-4102-9169-76369482E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7672" y="825664"/>
            <a:ext cx="12604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시작 위치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6644FD5D-8E03-4B0C-A0C3-0EFFC5C92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2464" y="1144196"/>
            <a:ext cx="10444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공차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9DC8CB45-C716-414F-B86B-8F25FA3C2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112" y="1455584"/>
            <a:ext cx="12604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개수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F638871E-E485-4E2B-8911-A5DFD3EFE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208" y="2420888"/>
            <a:ext cx="19618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출력해야할 위치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2D1AEB02-C9DE-4E57-9F58-41E5C5571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7536" y="3708609"/>
            <a:ext cx="2931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한번 출력하고 공차만큼 더해줌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5252C23F-0EF5-453E-A3D4-040E5BCDE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450" y="4531569"/>
            <a:ext cx="26021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시작 위치와 공차는 반으로</a:t>
            </a:r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</a:p>
          <a:p>
            <a:pPr marL="342900" indent="-342900" algn="ctr"/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개수는 두배로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2333B154-0E8E-4C7D-B581-9B4D6B0D3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09" y="951029"/>
            <a:ext cx="321910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필요한 정보</a:t>
            </a:r>
            <a:endParaRPr lang="en-US" altLang="ko-KR" sz="28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800">
                <a:solidFill>
                  <a:srgbClr val="00B05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시작 위치 </a:t>
            </a:r>
            <a:r>
              <a:rPr lang="en-US" altLang="ko-KR" sz="2800">
                <a:solidFill>
                  <a:srgbClr val="00B05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8,4,2,1</a:t>
            </a:r>
          </a:p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공차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x,8,4,2</a:t>
            </a:r>
          </a:p>
          <a:p>
            <a:r>
              <a:rPr lang="ko-KR" altLang="en-US" sz="2800">
                <a:solidFill>
                  <a:srgbClr val="FF6E5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개수 </a:t>
            </a:r>
            <a:r>
              <a:rPr lang="en-US" altLang="ko-KR" sz="2800">
                <a:solidFill>
                  <a:srgbClr val="FF6E5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1,2,4,8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D7D3C9-096B-44B1-BF7C-3C8E13E37A36}"/>
              </a:ext>
            </a:extLst>
          </p:cNvPr>
          <p:cNvSpPr/>
          <p:nvPr/>
        </p:nvSpPr>
        <p:spPr>
          <a:xfrm>
            <a:off x="5530133" y="756197"/>
            <a:ext cx="3325510" cy="21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3F441FE6-2465-40A0-B2F5-8D67999D3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202839"/>
            <a:ext cx="38164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 sz=2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구해놓고 시작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C9751E6E-8EA3-464E-A30B-B097E22B1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457" y="95640"/>
            <a:ext cx="5228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19528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hlinkClick r:id="rId2"/>
            <a:extLst>
              <a:ext uri="{FF2B5EF4-FFF2-40B4-BE49-F238E27FC236}">
                <a16:creationId xmlns:a16="http://schemas.microsoft.com/office/drawing/2014/main" id="{70C14AD2-B574-48CA-8C58-4AE65D02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156" y="3068960"/>
            <a:ext cx="640871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2) </a:t>
            </a:r>
            <a:r>
              <a:rPr lang="ko-KR" altLang="en-US" sz="66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재귀함수 이용</a:t>
            </a:r>
            <a:endParaRPr lang="ko-KR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과제 리뷰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92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B23C8A8A-2B87-4F40-9ABC-6DDF576C9632}"/>
              </a:ext>
            </a:extLst>
          </p:cNvPr>
          <p:cNvSpPr/>
          <p:nvPr/>
        </p:nvSpPr>
        <p:spPr>
          <a:xfrm>
            <a:off x="4139952" y="1124744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A60D43-A116-4628-99E0-B2173AD78717}"/>
              </a:ext>
            </a:extLst>
          </p:cNvPr>
          <p:cNvCxnSpPr>
            <a:cxnSpLocks/>
            <a:stCxn id="17" idx="3"/>
            <a:endCxn id="19" idx="7"/>
          </p:cNvCxnSpPr>
          <p:nvPr/>
        </p:nvCxnSpPr>
        <p:spPr>
          <a:xfrm flipH="1">
            <a:off x="2766880" y="1623881"/>
            <a:ext cx="1458710" cy="292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0A82BE8-8390-4862-A7C8-B7ABFADA8C88}"/>
              </a:ext>
            </a:extLst>
          </p:cNvPr>
          <p:cNvSpPr/>
          <p:nvPr/>
        </p:nvSpPr>
        <p:spPr>
          <a:xfrm>
            <a:off x="2267743" y="1831070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9B67B5A-1995-402A-AC06-7B514DC147C0}"/>
              </a:ext>
            </a:extLst>
          </p:cNvPr>
          <p:cNvSpPr/>
          <p:nvPr/>
        </p:nvSpPr>
        <p:spPr>
          <a:xfrm>
            <a:off x="6154901" y="1787018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2877215-96D2-42AD-84A2-10373AF64FB3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4639089" y="1623881"/>
            <a:ext cx="1601450" cy="248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6F996BC-C88C-479F-BF8D-9580A9D5C605}"/>
              </a:ext>
            </a:extLst>
          </p:cNvPr>
          <p:cNvCxnSpPr>
            <a:cxnSpLocks/>
            <a:stCxn id="19" idx="3"/>
            <a:endCxn id="23" idx="7"/>
          </p:cNvCxnSpPr>
          <p:nvPr/>
        </p:nvCxnSpPr>
        <p:spPr>
          <a:xfrm flipH="1">
            <a:off x="1547909" y="2330207"/>
            <a:ext cx="805472" cy="301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64FF123F-E217-4F18-8DD8-B6EA69E500ED}"/>
              </a:ext>
            </a:extLst>
          </p:cNvPr>
          <p:cNvSpPr/>
          <p:nvPr/>
        </p:nvSpPr>
        <p:spPr>
          <a:xfrm>
            <a:off x="1048772" y="2545801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B80606-46AF-4D1F-AB08-20D474318CD9}"/>
              </a:ext>
            </a:extLst>
          </p:cNvPr>
          <p:cNvSpPr/>
          <p:nvPr/>
        </p:nvSpPr>
        <p:spPr>
          <a:xfrm>
            <a:off x="3314747" y="2486404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4C6DB9-9EF8-4E6E-B7B7-4B70FE33C434}"/>
              </a:ext>
            </a:extLst>
          </p:cNvPr>
          <p:cNvCxnSpPr>
            <a:cxnSpLocks/>
            <a:stCxn id="19" idx="5"/>
            <a:endCxn id="24" idx="1"/>
          </p:cNvCxnSpPr>
          <p:nvPr/>
        </p:nvCxnSpPr>
        <p:spPr>
          <a:xfrm>
            <a:off x="2766880" y="2330207"/>
            <a:ext cx="633505" cy="241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27D9E47-4326-48BA-8A9F-250491C1B832}"/>
              </a:ext>
            </a:extLst>
          </p:cNvPr>
          <p:cNvCxnSpPr>
            <a:cxnSpLocks/>
            <a:stCxn id="23" idx="3"/>
            <a:endCxn id="27" idx="7"/>
          </p:cNvCxnSpPr>
          <p:nvPr/>
        </p:nvCxnSpPr>
        <p:spPr>
          <a:xfrm flipH="1">
            <a:off x="818309" y="3044938"/>
            <a:ext cx="316101" cy="391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E76F4DC-3DEF-49BD-BE61-768ED6A9BDFB}"/>
              </a:ext>
            </a:extLst>
          </p:cNvPr>
          <p:cNvSpPr/>
          <p:nvPr/>
        </p:nvSpPr>
        <p:spPr>
          <a:xfrm>
            <a:off x="319172" y="3350878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B2ECF4A-F4C2-4B37-B6EC-49EAB0051FE4}"/>
              </a:ext>
            </a:extLst>
          </p:cNvPr>
          <p:cNvSpPr/>
          <p:nvPr/>
        </p:nvSpPr>
        <p:spPr>
          <a:xfrm>
            <a:off x="1743294" y="3328920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500E7A2-D86F-4277-B813-8A0E2D5BA9E7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>
          <a:xfrm>
            <a:off x="1547909" y="3044938"/>
            <a:ext cx="281023" cy="369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88432CF-2309-4F16-9EE4-744358E154F8}"/>
              </a:ext>
            </a:extLst>
          </p:cNvPr>
          <p:cNvCxnSpPr>
            <a:cxnSpLocks/>
            <a:stCxn id="24" idx="3"/>
            <a:endCxn id="31" idx="7"/>
          </p:cNvCxnSpPr>
          <p:nvPr/>
        </p:nvCxnSpPr>
        <p:spPr>
          <a:xfrm flipH="1">
            <a:off x="3094472" y="2985541"/>
            <a:ext cx="305913" cy="441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BE4C954-1F57-4743-A88F-F421C830D217}"/>
              </a:ext>
            </a:extLst>
          </p:cNvPr>
          <p:cNvSpPr/>
          <p:nvPr/>
        </p:nvSpPr>
        <p:spPr>
          <a:xfrm>
            <a:off x="2595335" y="3341619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EEB42F3-0C96-4446-AD2D-DD4E4A4DB442}"/>
              </a:ext>
            </a:extLst>
          </p:cNvPr>
          <p:cNvSpPr/>
          <p:nvPr/>
        </p:nvSpPr>
        <p:spPr>
          <a:xfrm>
            <a:off x="3813884" y="3326838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C27EE38-490A-4787-99E6-40D58A547B22}"/>
              </a:ext>
            </a:extLst>
          </p:cNvPr>
          <p:cNvCxnSpPr>
            <a:cxnSpLocks/>
            <a:stCxn id="24" idx="5"/>
            <a:endCxn id="32" idx="0"/>
          </p:cNvCxnSpPr>
          <p:nvPr/>
        </p:nvCxnSpPr>
        <p:spPr>
          <a:xfrm>
            <a:off x="3813884" y="2985541"/>
            <a:ext cx="292388" cy="341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B930A14-B439-40C9-A5D6-9E3F2A2BD1F6}"/>
              </a:ext>
            </a:extLst>
          </p:cNvPr>
          <p:cNvCxnSpPr>
            <a:cxnSpLocks/>
            <a:stCxn id="20" idx="3"/>
            <a:endCxn id="35" idx="7"/>
          </p:cNvCxnSpPr>
          <p:nvPr/>
        </p:nvCxnSpPr>
        <p:spPr>
          <a:xfrm flipH="1">
            <a:off x="5739428" y="2286155"/>
            <a:ext cx="501111" cy="2946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1CC1FF4-A921-48A7-B227-381D0315734B}"/>
              </a:ext>
            </a:extLst>
          </p:cNvPr>
          <p:cNvSpPr/>
          <p:nvPr/>
        </p:nvSpPr>
        <p:spPr>
          <a:xfrm>
            <a:off x="5240291" y="2495120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6084919-74D9-4765-B624-AAE0F9E200DF}"/>
              </a:ext>
            </a:extLst>
          </p:cNvPr>
          <p:cNvSpPr/>
          <p:nvPr/>
        </p:nvSpPr>
        <p:spPr>
          <a:xfrm>
            <a:off x="7506266" y="2482970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14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7D5D7CB-7C05-40D9-8AF0-27A3A8A9A28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654038" y="2290711"/>
            <a:ext cx="937866" cy="277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7EF4D34-757F-46ED-9819-3DC6CE29D8FA}"/>
              </a:ext>
            </a:extLst>
          </p:cNvPr>
          <p:cNvCxnSpPr>
            <a:cxnSpLocks/>
            <a:stCxn id="35" idx="3"/>
            <a:endCxn id="39" idx="7"/>
          </p:cNvCxnSpPr>
          <p:nvPr/>
        </p:nvCxnSpPr>
        <p:spPr>
          <a:xfrm flipH="1">
            <a:off x="5045945" y="2994257"/>
            <a:ext cx="279984" cy="426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7A58169E-5604-4974-AEAD-0C733C4D30ED}"/>
              </a:ext>
            </a:extLst>
          </p:cNvPr>
          <p:cNvSpPr/>
          <p:nvPr/>
        </p:nvSpPr>
        <p:spPr>
          <a:xfrm>
            <a:off x="4546808" y="3335289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9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4BCA04C-2E89-4AFD-9F0A-66C85339A888}"/>
              </a:ext>
            </a:extLst>
          </p:cNvPr>
          <p:cNvSpPr/>
          <p:nvPr/>
        </p:nvSpPr>
        <p:spPr>
          <a:xfrm>
            <a:off x="5921549" y="3341619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11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9139E98-7C0C-48B7-AAE6-D3C044F87A7E}"/>
              </a:ext>
            </a:extLst>
          </p:cNvPr>
          <p:cNvCxnSpPr>
            <a:cxnSpLocks/>
            <a:stCxn id="35" idx="5"/>
            <a:endCxn id="40" idx="1"/>
          </p:cNvCxnSpPr>
          <p:nvPr/>
        </p:nvCxnSpPr>
        <p:spPr>
          <a:xfrm>
            <a:off x="5739428" y="2994257"/>
            <a:ext cx="267759" cy="433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C68A3E-AAE3-4408-B8AD-B0F38ED3B5E8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7273554" y="3006134"/>
            <a:ext cx="316101" cy="391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ECC68264-277B-4BB8-AC32-0090651CC37A}"/>
              </a:ext>
            </a:extLst>
          </p:cNvPr>
          <p:cNvSpPr/>
          <p:nvPr/>
        </p:nvSpPr>
        <p:spPr>
          <a:xfrm>
            <a:off x="6774417" y="3312074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9DC2090-0F8F-4010-B930-B30683DC2336}"/>
              </a:ext>
            </a:extLst>
          </p:cNvPr>
          <p:cNvSpPr/>
          <p:nvPr/>
        </p:nvSpPr>
        <p:spPr>
          <a:xfrm>
            <a:off x="8259424" y="3312074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15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DCCD8DE-765D-471F-99E4-3B69925A9760}"/>
              </a:ext>
            </a:extLst>
          </p:cNvPr>
          <p:cNvCxnSpPr>
            <a:cxnSpLocks/>
            <a:stCxn id="36" idx="5"/>
            <a:endCxn id="44" idx="1"/>
          </p:cNvCxnSpPr>
          <p:nvPr/>
        </p:nvCxnSpPr>
        <p:spPr>
          <a:xfrm>
            <a:off x="8005403" y="2982107"/>
            <a:ext cx="339659" cy="4156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25">
            <a:extLst>
              <a:ext uri="{FF2B5EF4-FFF2-40B4-BE49-F238E27FC236}">
                <a16:creationId xmlns:a16="http://schemas.microsoft.com/office/drawing/2014/main" id="{24D74BFE-1112-470C-B3F0-3D63FC5C3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427" y="1368222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-4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6DBC8684-CB1E-4FF3-A7A3-FD01FBED5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337" y="1348158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+4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9" name="TextBox 25">
            <a:extLst>
              <a:ext uri="{FF2B5EF4-FFF2-40B4-BE49-F238E27FC236}">
                <a16:creationId xmlns:a16="http://schemas.microsoft.com/office/drawing/2014/main" id="{A4A47B45-6835-4DE7-B980-4228C9EC1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217" y="2067716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+2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0" name="TextBox 25">
            <a:extLst>
              <a:ext uri="{FF2B5EF4-FFF2-40B4-BE49-F238E27FC236}">
                <a16:creationId xmlns:a16="http://schemas.microsoft.com/office/drawing/2014/main" id="{0552040D-155D-4CB0-9C6D-E5F65C9C6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108" y="2108450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-2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FF158AF3-576E-4645-897D-E3CA404F5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6880" y="2051682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+2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2" name="TextBox 25">
            <a:extLst>
              <a:ext uri="{FF2B5EF4-FFF2-40B4-BE49-F238E27FC236}">
                <a16:creationId xmlns:a16="http://schemas.microsoft.com/office/drawing/2014/main" id="{4767983D-2826-486D-BDA2-924E37D90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7363" y="2096178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-2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3" name="TextBox 25">
            <a:extLst>
              <a:ext uri="{FF2B5EF4-FFF2-40B4-BE49-F238E27FC236}">
                <a16:creationId xmlns:a16="http://schemas.microsoft.com/office/drawing/2014/main" id="{A0707C04-A710-4382-BEA5-9B22DE0D4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41" y="2897841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-1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4" name="TextBox 25">
            <a:extLst>
              <a:ext uri="{FF2B5EF4-FFF2-40B4-BE49-F238E27FC236}">
                <a16:creationId xmlns:a16="http://schemas.microsoft.com/office/drawing/2014/main" id="{8490210E-90C3-4D38-8B98-AB4BF68B1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696" y="2918087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-1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5" name="TextBox 25">
            <a:extLst>
              <a:ext uri="{FF2B5EF4-FFF2-40B4-BE49-F238E27FC236}">
                <a16:creationId xmlns:a16="http://schemas.microsoft.com/office/drawing/2014/main" id="{B841A916-954F-45E4-A1A8-5A03897D0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803" y="2936934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-1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6" name="TextBox 25">
            <a:extLst>
              <a:ext uri="{FF2B5EF4-FFF2-40B4-BE49-F238E27FC236}">
                <a16:creationId xmlns:a16="http://schemas.microsoft.com/office/drawing/2014/main" id="{1B16274D-622D-4011-8284-668B390D1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287" y="2897841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-1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7" name="TextBox 25">
            <a:extLst>
              <a:ext uri="{FF2B5EF4-FFF2-40B4-BE49-F238E27FC236}">
                <a16:creationId xmlns:a16="http://schemas.microsoft.com/office/drawing/2014/main" id="{A263EF3F-749E-4FBD-8143-74E26F4E3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51" y="2909800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+1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9" name="TextBox 25">
            <a:extLst>
              <a:ext uri="{FF2B5EF4-FFF2-40B4-BE49-F238E27FC236}">
                <a16:creationId xmlns:a16="http://schemas.microsoft.com/office/drawing/2014/main" id="{52DF5185-656A-4FFC-A6C2-B545D63EE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578" y="2897841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+1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0" name="TextBox 25">
            <a:extLst>
              <a:ext uri="{FF2B5EF4-FFF2-40B4-BE49-F238E27FC236}">
                <a16:creationId xmlns:a16="http://schemas.microsoft.com/office/drawing/2014/main" id="{2EC6B961-C0F9-4331-B0A4-EB0D9BEFC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0059" y="2918375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+1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1" name="TextBox 25">
            <a:extLst>
              <a:ext uri="{FF2B5EF4-FFF2-40B4-BE49-F238E27FC236}">
                <a16:creationId xmlns:a16="http://schemas.microsoft.com/office/drawing/2014/main" id="{CE27356F-95F0-43A2-B241-B43F46534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083" y="2897841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+1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2" name="TextBox 25">
            <a:extLst>
              <a:ext uri="{FF2B5EF4-FFF2-40B4-BE49-F238E27FC236}">
                <a16:creationId xmlns:a16="http://schemas.microsoft.com/office/drawing/2014/main" id="{B57881E6-EA4D-4944-935C-3C939D0D8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77" y="4380343"/>
            <a:ext cx="67021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레벨을 거듭할수록 더하고 빼는 수가 반으로 줄어듦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3" name="TextBox 25">
            <a:extLst>
              <a:ext uri="{FF2B5EF4-FFF2-40B4-BE49-F238E27FC236}">
                <a16:creationId xmlns:a16="http://schemas.microsoft.com/office/drawing/2014/main" id="{EBBC0F5C-96F3-421C-AFAD-291085E2C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678" y="736772"/>
            <a:ext cx="11076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4</a:t>
            </a:r>
          </a:p>
        </p:txBody>
      </p:sp>
      <p:sp>
        <p:nvSpPr>
          <p:cNvPr id="64" name="TextBox 25">
            <a:extLst>
              <a:ext uri="{FF2B5EF4-FFF2-40B4-BE49-F238E27FC236}">
                <a16:creationId xmlns:a16="http://schemas.microsoft.com/office/drawing/2014/main" id="{F631C97B-9242-4616-9CEE-302037F66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831" y="5350168"/>
            <a:ext cx="2860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시작 인덱스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8(2   )</a:t>
            </a:r>
          </a:p>
        </p:txBody>
      </p:sp>
      <p:sp>
        <p:nvSpPr>
          <p:cNvPr id="65" name="TextBox 25">
            <a:extLst>
              <a:ext uri="{FF2B5EF4-FFF2-40B4-BE49-F238E27FC236}">
                <a16:creationId xmlns:a16="http://schemas.microsoft.com/office/drawing/2014/main" id="{78E60A79-B0B3-453E-B27F-AB050A112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1535" y="5300550"/>
            <a:ext cx="5228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K-1</a:t>
            </a:r>
          </a:p>
        </p:txBody>
      </p:sp>
      <p:sp>
        <p:nvSpPr>
          <p:cNvPr id="66" name="TextBox 25">
            <a:extLst>
              <a:ext uri="{FF2B5EF4-FFF2-40B4-BE49-F238E27FC236}">
                <a16:creationId xmlns:a16="http://schemas.microsoft.com/office/drawing/2014/main" id="{D86B7124-1134-413A-8878-534D48AD9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77" y="5808857"/>
            <a:ext cx="5483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처음 더하고 빼는 수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4(2   )</a:t>
            </a:r>
          </a:p>
        </p:txBody>
      </p:sp>
      <p:sp>
        <p:nvSpPr>
          <p:cNvPr id="67" name="TextBox 25">
            <a:extLst>
              <a:ext uri="{FF2B5EF4-FFF2-40B4-BE49-F238E27FC236}">
                <a16:creationId xmlns:a16="http://schemas.microsoft.com/office/drawing/2014/main" id="{9C8303F5-4D83-4A4D-A7E3-696914D31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910" y="5719566"/>
            <a:ext cx="6737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K-2</a:t>
            </a:r>
          </a:p>
        </p:txBody>
      </p:sp>
      <p:sp>
        <p:nvSpPr>
          <p:cNvPr id="68" name="TextBox 25">
            <a:extLst>
              <a:ext uri="{FF2B5EF4-FFF2-40B4-BE49-F238E27FC236}">
                <a16:creationId xmlns:a16="http://schemas.microsoft.com/office/drawing/2014/main" id="{ECA79B0D-3F39-44B1-A808-964F64E30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831" y="4917391"/>
            <a:ext cx="67021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시작 레벨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1028483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25">
            <a:extLst>
              <a:ext uri="{FF2B5EF4-FFF2-40B4-BE49-F238E27FC236}">
                <a16:creationId xmlns:a16="http://schemas.microsoft.com/office/drawing/2014/main" id="{5C75BE66-D41B-4B67-A9D5-75122CF4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76" y="5372933"/>
            <a:ext cx="89578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재귀 함수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func(</a:t>
            </a:r>
            <a:r>
              <a:rPr lang="ko-KR" altLang="en-US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레벨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40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루트 인덱스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400">
                <a:solidFill>
                  <a:srgbClr val="00B05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더하고 빼는 수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23C8A8A-2B87-4F40-9ABC-6DDF576C9632}"/>
              </a:ext>
            </a:extLst>
          </p:cNvPr>
          <p:cNvSpPr/>
          <p:nvPr/>
        </p:nvSpPr>
        <p:spPr>
          <a:xfrm>
            <a:off x="4139952" y="1124744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A60D43-A116-4628-99E0-B2173AD78717}"/>
              </a:ext>
            </a:extLst>
          </p:cNvPr>
          <p:cNvCxnSpPr>
            <a:cxnSpLocks/>
            <a:stCxn id="17" idx="3"/>
            <a:endCxn id="19" idx="7"/>
          </p:cNvCxnSpPr>
          <p:nvPr/>
        </p:nvCxnSpPr>
        <p:spPr>
          <a:xfrm flipH="1">
            <a:off x="2766880" y="1623881"/>
            <a:ext cx="1458710" cy="292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0A82BE8-8390-4862-A7C8-B7ABFADA8C88}"/>
              </a:ext>
            </a:extLst>
          </p:cNvPr>
          <p:cNvSpPr/>
          <p:nvPr/>
        </p:nvSpPr>
        <p:spPr>
          <a:xfrm>
            <a:off x="2267743" y="1831070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9B67B5A-1995-402A-AC06-7B514DC147C0}"/>
              </a:ext>
            </a:extLst>
          </p:cNvPr>
          <p:cNvSpPr/>
          <p:nvPr/>
        </p:nvSpPr>
        <p:spPr>
          <a:xfrm>
            <a:off x="6154901" y="1787018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2877215-96D2-42AD-84A2-10373AF64FB3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4639089" y="1623881"/>
            <a:ext cx="1601450" cy="248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6F996BC-C88C-479F-BF8D-9580A9D5C605}"/>
              </a:ext>
            </a:extLst>
          </p:cNvPr>
          <p:cNvCxnSpPr>
            <a:cxnSpLocks/>
            <a:stCxn id="19" idx="3"/>
            <a:endCxn id="23" idx="7"/>
          </p:cNvCxnSpPr>
          <p:nvPr/>
        </p:nvCxnSpPr>
        <p:spPr>
          <a:xfrm flipH="1">
            <a:off x="1547909" y="2330207"/>
            <a:ext cx="805472" cy="301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64FF123F-E217-4F18-8DD8-B6EA69E500ED}"/>
              </a:ext>
            </a:extLst>
          </p:cNvPr>
          <p:cNvSpPr/>
          <p:nvPr/>
        </p:nvSpPr>
        <p:spPr>
          <a:xfrm>
            <a:off x="1048772" y="2545801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B80606-46AF-4D1F-AB08-20D474318CD9}"/>
              </a:ext>
            </a:extLst>
          </p:cNvPr>
          <p:cNvSpPr/>
          <p:nvPr/>
        </p:nvSpPr>
        <p:spPr>
          <a:xfrm>
            <a:off x="3314747" y="2486404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4C6DB9-9EF8-4E6E-B7B7-4B70FE33C434}"/>
              </a:ext>
            </a:extLst>
          </p:cNvPr>
          <p:cNvCxnSpPr>
            <a:cxnSpLocks/>
            <a:stCxn id="19" idx="5"/>
            <a:endCxn id="24" idx="1"/>
          </p:cNvCxnSpPr>
          <p:nvPr/>
        </p:nvCxnSpPr>
        <p:spPr>
          <a:xfrm>
            <a:off x="2766880" y="2330207"/>
            <a:ext cx="633505" cy="241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27D9E47-4326-48BA-8A9F-250491C1B832}"/>
              </a:ext>
            </a:extLst>
          </p:cNvPr>
          <p:cNvCxnSpPr>
            <a:cxnSpLocks/>
            <a:stCxn id="23" idx="3"/>
            <a:endCxn id="27" idx="7"/>
          </p:cNvCxnSpPr>
          <p:nvPr/>
        </p:nvCxnSpPr>
        <p:spPr>
          <a:xfrm flipH="1">
            <a:off x="818309" y="3044938"/>
            <a:ext cx="316101" cy="391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E76F4DC-3DEF-49BD-BE61-768ED6A9BDFB}"/>
              </a:ext>
            </a:extLst>
          </p:cNvPr>
          <p:cNvSpPr/>
          <p:nvPr/>
        </p:nvSpPr>
        <p:spPr>
          <a:xfrm>
            <a:off x="319172" y="3350878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B2ECF4A-F4C2-4B37-B6EC-49EAB0051FE4}"/>
              </a:ext>
            </a:extLst>
          </p:cNvPr>
          <p:cNvSpPr/>
          <p:nvPr/>
        </p:nvSpPr>
        <p:spPr>
          <a:xfrm>
            <a:off x="1743294" y="3328920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500E7A2-D86F-4277-B813-8A0E2D5BA9E7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>
          <a:xfrm>
            <a:off x="1547909" y="3044938"/>
            <a:ext cx="281023" cy="369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88432CF-2309-4F16-9EE4-744358E154F8}"/>
              </a:ext>
            </a:extLst>
          </p:cNvPr>
          <p:cNvCxnSpPr>
            <a:cxnSpLocks/>
            <a:stCxn id="24" idx="3"/>
            <a:endCxn id="31" idx="7"/>
          </p:cNvCxnSpPr>
          <p:nvPr/>
        </p:nvCxnSpPr>
        <p:spPr>
          <a:xfrm flipH="1">
            <a:off x="3094472" y="2985541"/>
            <a:ext cx="305913" cy="441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BE4C954-1F57-4743-A88F-F421C830D217}"/>
              </a:ext>
            </a:extLst>
          </p:cNvPr>
          <p:cNvSpPr/>
          <p:nvPr/>
        </p:nvSpPr>
        <p:spPr>
          <a:xfrm>
            <a:off x="2595335" y="3341619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EEB42F3-0C96-4446-AD2D-DD4E4A4DB442}"/>
              </a:ext>
            </a:extLst>
          </p:cNvPr>
          <p:cNvSpPr/>
          <p:nvPr/>
        </p:nvSpPr>
        <p:spPr>
          <a:xfrm>
            <a:off x="3813884" y="3326838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C27EE38-490A-4787-99E6-40D58A547B22}"/>
              </a:ext>
            </a:extLst>
          </p:cNvPr>
          <p:cNvCxnSpPr>
            <a:cxnSpLocks/>
            <a:stCxn id="24" idx="5"/>
            <a:endCxn id="32" idx="0"/>
          </p:cNvCxnSpPr>
          <p:nvPr/>
        </p:nvCxnSpPr>
        <p:spPr>
          <a:xfrm>
            <a:off x="3813884" y="2985541"/>
            <a:ext cx="292388" cy="341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B930A14-B439-40C9-A5D6-9E3F2A2BD1F6}"/>
              </a:ext>
            </a:extLst>
          </p:cNvPr>
          <p:cNvCxnSpPr>
            <a:cxnSpLocks/>
            <a:stCxn id="20" idx="3"/>
            <a:endCxn id="35" idx="7"/>
          </p:cNvCxnSpPr>
          <p:nvPr/>
        </p:nvCxnSpPr>
        <p:spPr>
          <a:xfrm flipH="1">
            <a:off x="5739428" y="2286155"/>
            <a:ext cx="501111" cy="2946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1CC1FF4-A921-48A7-B227-381D0315734B}"/>
              </a:ext>
            </a:extLst>
          </p:cNvPr>
          <p:cNvSpPr/>
          <p:nvPr/>
        </p:nvSpPr>
        <p:spPr>
          <a:xfrm>
            <a:off x="5240291" y="2495120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6084919-74D9-4765-B624-AAE0F9E200DF}"/>
              </a:ext>
            </a:extLst>
          </p:cNvPr>
          <p:cNvSpPr/>
          <p:nvPr/>
        </p:nvSpPr>
        <p:spPr>
          <a:xfrm>
            <a:off x="7506266" y="2482970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14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7D5D7CB-7C05-40D9-8AF0-27A3A8A9A28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654038" y="2290711"/>
            <a:ext cx="937866" cy="277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7EF4D34-757F-46ED-9819-3DC6CE29D8FA}"/>
              </a:ext>
            </a:extLst>
          </p:cNvPr>
          <p:cNvCxnSpPr>
            <a:cxnSpLocks/>
            <a:stCxn id="35" idx="3"/>
            <a:endCxn id="39" idx="7"/>
          </p:cNvCxnSpPr>
          <p:nvPr/>
        </p:nvCxnSpPr>
        <p:spPr>
          <a:xfrm flipH="1">
            <a:off x="5045945" y="2994257"/>
            <a:ext cx="279984" cy="426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7A58169E-5604-4974-AEAD-0C733C4D30ED}"/>
              </a:ext>
            </a:extLst>
          </p:cNvPr>
          <p:cNvSpPr/>
          <p:nvPr/>
        </p:nvSpPr>
        <p:spPr>
          <a:xfrm>
            <a:off x="4546808" y="3335289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9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4BCA04C-2E89-4AFD-9F0A-66C85339A888}"/>
              </a:ext>
            </a:extLst>
          </p:cNvPr>
          <p:cNvSpPr/>
          <p:nvPr/>
        </p:nvSpPr>
        <p:spPr>
          <a:xfrm>
            <a:off x="5921549" y="3341619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11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9139E98-7C0C-48B7-AAE6-D3C044F87A7E}"/>
              </a:ext>
            </a:extLst>
          </p:cNvPr>
          <p:cNvCxnSpPr>
            <a:cxnSpLocks/>
            <a:stCxn id="35" idx="5"/>
            <a:endCxn id="40" idx="1"/>
          </p:cNvCxnSpPr>
          <p:nvPr/>
        </p:nvCxnSpPr>
        <p:spPr>
          <a:xfrm>
            <a:off x="5739428" y="2994257"/>
            <a:ext cx="267759" cy="433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C68A3E-AAE3-4408-B8AD-B0F38ED3B5E8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7273554" y="3006134"/>
            <a:ext cx="316101" cy="391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ECC68264-277B-4BB8-AC32-0090651CC37A}"/>
              </a:ext>
            </a:extLst>
          </p:cNvPr>
          <p:cNvSpPr/>
          <p:nvPr/>
        </p:nvSpPr>
        <p:spPr>
          <a:xfrm>
            <a:off x="6774417" y="3312074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9DC2090-0F8F-4010-B930-B30683DC2336}"/>
              </a:ext>
            </a:extLst>
          </p:cNvPr>
          <p:cNvSpPr/>
          <p:nvPr/>
        </p:nvSpPr>
        <p:spPr>
          <a:xfrm>
            <a:off x="8259424" y="3312074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15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DCCD8DE-765D-471F-99E4-3B69925A9760}"/>
              </a:ext>
            </a:extLst>
          </p:cNvPr>
          <p:cNvCxnSpPr>
            <a:cxnSpLocks/>
            <a:stCxn id="36" idx="5"/>
            <a:endCxn id="44" idx="1"/>
          </p:cNvCxnSpPr>
          <p:nvPr/>
        </p:nvCxnSpPr>
        <p:spPr>
          <a:xfrm>
            <a:off x="8005403" y="2982107"/>
            <a:ext cx="339659" cy="4156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25">
            <a:extLst>
              <a:ext uri="{FF2B5EF4-FFF2-40B4-BE49-F238E27FC236}">
                <a16:creationId xmlns:a16="http://schemas.microsoft.com/office/drawing/2014/main" id="{24D74BFE-1112-470C-B3F0-3D63FC5C3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427" y="1368222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-4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6DBC8684-CB1E-4FF3-A7A3-FD01FBED5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337" y="1348158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+4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9" name="TextBox 25">
            <a:extLst>
              <a:ext uri="{FF2B5EF4-FFF2-40B4-BE49-F238E27FC236}">
                <a16:creationId xmlns:a16="http://schemas.microsoft.com/office/drawing/2014/main" id="{A4A47B45-6835-4DE7-B980-4228C9EC1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217" y="2067716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+2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0" name="TextBox 25">
            <a:extLst>
              <a:ext uri="{FF2B5EF4-FFF2-40B4-BE49-F238E27FC236}">
                <a16:creationId xmlns:a16="http://schemas.microsoft.com/office/drawing/2014/main" id="{0552040D-155D-4CB0-9C6D-E5F65C9C6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108" y="2108450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-2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FF158AF3-576E-4645-897D-E3CA404F5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6880" y="2051682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+2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2" name="TextBox 25">
            <a:extLst>
              <a:ext uri="{FF2B5EF4-FFF2-40B4-BE49-F238E27FC236}">
                <a16:creationId xmlns:a16="http://schemas.microsoft.com/office/drawing/2014/main" id="{4767983D-2826-486D-BDA2-924E37D90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7363" y="2096178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-2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3" name="TextBox 25">
            <a:extLst>
              <a:ext uri="{FF2B5EF4-FFF2-40B4-BE49-F238E27FC236}">
                <a16:creationId xmlns:a16="http://schemas.microsoft.com/office/drawing/2014/main" id="{A0707C04-A710-4382-BEA5-9B22DE0D4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41" y="2897841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-1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4" name="TextBox 25">
            <a:extLst>
              <a:ext uri="{FF2B5EF4-FFF2-40B4-BE49-F238E27FC236}">
                <a16:creationId xmlns:a16="http://schemas.microsoft.com/office/drawing/2014/main" id="{8490210E-90C3-4D38-8B98-AB4BF68B1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696" y="2918087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-1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5" name="TextBox 25">
            <a:extLst>
              <a:ext uri="{FF2B5EF4-FFF2-40B4-BE49-F238E27FC236}">
                <a16:creationId xmlns:a16="http://schemas.microsoft.com/office/drawing/2014/main" id="{B841A916-954F-45E4-A1A8-5A03897D0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803" y="2936934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-1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6" name="TextBox 25">
            <a:extLst>
              <a:ext uri="{FF2B5EF4-FFF2-40B4-BE49-F238E27FC236}">
                <a16:creationId xmlns:a16="http://schemas.microsoft.com/office/drawing/2014/main" id="{1B16274D-622D-4011-8284-668B390D1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287" y="2897841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-1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7" name="TextBox 25">
            <a:extLst>
              <a:ext uri="{FF2B5EF4-FFF2-40B4-BE49-F238E27FC236}">
                <a16:creationId xmlns:a16="http://schemas.microsoft.com/office/drawing/2014/main" id="{A263EF3F-749E-4FBD-8143-74E26F4E3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51" y="2909800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+1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9" name="TextBox 25">
            <a:extLst>
              <a:ext uri="{FF2B5EF4-FFF2-40B4-BE49-F238E27FC236}">
                <a16:creationId xmlns:a16="http://schemas.microsoft.com/office/drawing/2014/main" id="{52DF5185-656A-4FFC-A6C2-B545D63EE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578" y="2897841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+1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0" name="TextBox 25">
            <a:extLst>
              <a:ext uri="{FF2B5EF4-FFF2-40B4-BE49-F238E27FC236}">
                <a16:creationId xmlns:a16="http://schemas.microsoft.com/office/drawing/2014/main" id="{2EC6B961-C0F9-4331-B0A4-EB0D9BEFC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0059" y="2918375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+1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1" name="TextBox 25">
            <a:extLst>
              <a:ext uri="{FF2B5EF4-FFF2-40B4-BE49-F238E27FC236}">
                <a16:creationId xmlns:a16="http://schemas.microsoft.com/office/drawing/2014/main" id="{CE27356F-95F0-43A2-B241-B43F46534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083" y="2897841"/>
            <a:ext cx="727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+1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2" name="TextBox 25">
            <a:extLst>
              <a:ext uri="{FF2B5EF4-FFF2-40B4-BE49-F238E27FC236}">
                <a16:creationId xmlns:a16="http://schemas.microsoft.com/office/drawing/2014/main" id="{B57881E6-EA4D-4944-935C-3C939D0D8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76" y="4380343"/>
            <a:ext cx="89578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가운데부터 시작해서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양쪽 서브트리로 재귀적으로 타고들어가면서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각 레벨에 해당하는 수를 저장하면 됨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3" name="TextBox 25">
            <a:extLst>
              <a:ext uri="{FF2B5EF4-FFF2-40B4-BE49-F238E27FC236}">
                <a16:creationId xmlns:a16="http://schemas.microsoft.com/office/drawing/2014/main" id="{EBBC0F5C-96F3-421C-AFAD-291085E2C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678" y="736772"/>
            <a:ext cx="11076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4</a:t>
            </a:r>
          </a:p>
        </p:txBody>
      </p:sp>
      <p:sp>
        <p:nvSpPr>
          <p:cNvPr id="73" name="TextBox 25">
            <a:extLst>
              <a:ext uri="{FF2B5EF4-FFF2-40B4-BE49-F238E27FC236}">
                <a16:creationId xmlns:a16="http://schemas.microsoft.com/office/drawing/2014/main" id="{5F17F8DC-19BE-4A29-B30E-A9690D15C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49" y="5972830"/>
            <a:ext cx="73669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 sz=2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구해놓고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func(1, sz/2, sz/4)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시작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</a:p>
        </p:txBody>
      </p:sp>
      <p:sp>
        <p:nvSpPr>
          <p:cNvPr id="74" name="TextBox 25">
            <a:extLst>
              <a:ext uri="{FF2B5EF4-FFF2-40B4-BE49-F238E27FC236}">
                <a16:creationId xmlns:a16="http://schemas.microsoft.com/office/drawing/2014/main" id="{2DD61B0E-BC52-407E-9AD1-87F2DB97B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230" y="5865631"/>
            <a:ext cx="5228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73860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B23C8A8A-2B87-4F40-9ABC-6DDF576C9632}"/>
              </a:ext>
            </a:extLst>
          </p:cNvPr>
          <p:cNvSpPr/>
          <p:nvPr/>
        </p:nvSpPr>
        <p:spPr>
          <a:xfrm>
            <a:off x="4097775" y="1313678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A60D43-A116-4628-99E0-B2173AD78717}"/>
              </a:ext>
            </a:extLst>
          </p:cNvPr>
          <p:cNvCxnSpPr>
            <a:cxnSpLocks/>
            <a:stCxn id="17" idx="3"/>
            <a:endCxn id="19" idx="7"/>
          </p:cNvCxnSpPr>
          <p:nvPr/>
        </p:nvCxnSpPr>
        <p:spPr>
          <a:xfrm flipH="1">
            <a:off x="2724703" y="1812815"/>
            <a:ext cx="1458710" cy="292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0A82BE8-8390-4862-A7C8-B7ABFADA8C88}"/>
              </a:ext>
            </a:extLst>
          </p:cNvPr>
          <p:cNvSpPr/>
          <p:nvPr/>
        </p:nvSpPr>
        <p:spPr>
          <a:xfrm>
            <a:off x="2225566" y="2020004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9B67B5A-1995-402A-AC06-7B514DC147C0}"/>
              </a:ext>
            </a:extLst>
          </p:cNvPr>
          <p:cNvSpPr/>
          <p:nvPr/>
        </p:nvSpPr>
        <p:spPr>
          <a:xfrm>
            <a:off x="6112724" y="1975952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2877215-96D2-42AD-84A2-10373AF64FB3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4596912" y="1812815"/>
            <a:ext cx="1601450" cy="248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6F996BC-C88C-479F-BF8D-9580A9D5C605}"/>
              </a:ext>
            </a:extLst>
          </p:cNvPr>
          <p:cNvCxnSpPr>
            <a:cxnSpLocks/>
            <a:stCxn id="19" idx="3"/>
            <a:endCxn id="23" idx="7"/>
          </p:cNvCxnSpPr>
          <p:nvPr/>
        </p:nvCxnSpPr>
        <p:spPr>
          <a:xfrm flipH="1">
            <a:off x="1505732" y="2519141"/>
            <a:ext cx="805472" cy="301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64FF123F-E217-4F18-8DD8-B6EA69E500ED}"/>
              </a:ext>
            </a:extLst>
          </p:cNvPr>
          <p:cNvSpPr/>
          <p:nvPr/>
        </p:nvSpPr>
        <p:spPr>
          <a:xfrm>
            <a:off x="1006595" y="2734735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B80606-46AF-4D1F-AB08-20D474318CD9}"/>
              </a:ext>
            </a:extLst>
          </p:cNvPr>
          <p:cNvSpPr/>
          <p:nvPr/>
        </p:nvSpPr>
        <p:spPr>
          <a:xfrm>
            <a:off x="3272570" y="2675338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4C6DB9-9EF8-4E6E-B7B7-4B70FE33C434}"/>
              </a:ext>
            </a:extLst>
          </p:cNvPr>
          <p:cNvCxnSpPr>
            <a:cxnSpLocks/>
            <a:stCxn id="19" idx="5"/>
            <a:endCxn id="24" idx="1"/>
          </p:cNvCxnSpPr>
          <p:nvPr/>
        </p:nvCxnSpPr>
        <p:spPr>
          <a:xfrm>
            <a:off x="2724703" y="2519141"/>
            <a:ext cx="633505" cy="241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27D9E47-4326-48BA-8A9F-250491C1B832}"/>
              </a:ext>
            </a:extLst>
          </p:cNvPr>
          <p:cNvCxnSpPr>
            <a:cxnSpLocks/>
            <a:stCxn id="23" idx="3"/>
            <a:endCxn id="27" idx="7"/>
          </p:cNvCxnSpPr>
          <p:nvPr/>
        </p:nvCxnSpPr>
        <p:spPr>
          <a:xfrm flipH="1">
            <a:off x="776132" y="3233872"/>
            <a:ext cx="316101" cy="391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E76F4DC-3DEF-49BD-BE61-768ED6A9BDFB}"/>
              </a:ext>
            </a:extLst>
          </p:cNvPr>
          <p:cNvSpPr/>
          <p:nvPr/>
        </p:nvSpPr>
        <p:spPr>
          <a:xfrm>
            <a:off x="276995" y="3539812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B2ECF4A-F4C2-4B37-B6EC-49EAB0051FE4}"/>
              </a:ext>
            </a:extLst>
          </p:cNvPr>
          <p:cNvSpPr/>
          <p:nvPr/>
        </p:nvSpPr>
        <p:spPr>
          <a:xfrm>
            <a:off x="1701117" y="3517854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500E7A2-D86F-4277-B813-8A0E2D5BA9E7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>
          <a:xfrm>
            <a:off x="1505732" y="3233872"/>
            <a:ext cx="281023" cy="369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88432CF-2309-4F16-9EE4-744358E154F8}"/>
              </a:ext>
            </a:extLst>
          </p:cNvPr>
          <p:cNvCxnSpPr>
            <a:cxnSpLocks/>
            <a:stCxn id="24" idx="3"/>
            <a:endCxn id="31" idx="7"/>
          </p:cNvCxnSpPr>
          <p:nvPr/>
        </p:nvCxnSpPr>
        <p:spPr>
          <a:xfrm flipH="1">
            <a:off x="3052295" y="3174475"/>
            <a:ext cx="305913" cy="441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BE4C954-1F57-4743-A88F-F421C830D217}"/>
              </a:ext>
            </a:extLst>
          </p:cNvPr>
          <p:cNvSpPr/>
          <p:nvPr/>
        </p:nvSpPr>
        <p:spPr>
          <a:xfrm>
            <a:off x="2553158" y="3530553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EEB42F3-0C96-4446-AD2D-DD4E4A4DB442}"/>
              </a:ext>
            </a:extLst>
          </p:cNvPr>
          <p:cNvSpPr/>
          <p:nvPr/>
        </p:nvSpPr>
        <p:spPr>
          <a:xfrm>
            <a:off x="3771707" y="3515772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C27EE38-490A-4787-99E6-40D58A547B22}"/>
              </a:ext>
            </a:extLst>
          </p:cNvPr>
          <p:cNvCxnSpPr>
            <a:cxnSpLocks/>
            <a:stCxn id="24" idx="5"/>
            <a:endCxn id="32" idx="0"/>
          </p:cNvCxnSpPr>
          <p:nvPr/>
        </p:nvCxnSpPr>
        <p:spPr>
          <a:xfrm>
            <a:off x="3771707" y="3174475"/>
            <a:ext cx="292388" cy="341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B930A14-B439-40C9-A5D6-9E3F2A2BD1F6}"/>
              </a:ext>
            </a:extLst>
          </p:cNvPr>
          <p:cNvCxnSpPr>
            <a:cxnSpLocks/>
            <a:stCxn id="20" idx="3"/>
            <a:endCxn id="35" idx="7"/>
          </p:cNvCxnSpPr>
          <p:nvPr/>
        </p:nvCxnSpPr>
        <p:spPr>
          <a:xfrm flipH="1">
            <a:off x="5697251" y="2475089"/>
            <a:ext cx="501111" cy="2946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1CC1FF4-A921-48A7-B227-381D0315734B}"/>
              </a:ext>
            </a:extLst>
          </p:cNvPr>
          <p:cNvSpPr/>
          <p:nvPr/>
        </p:nvSpPr>
        <p:spPr>
          <a:xfrm>
            <a:off x="5198114" y="2684054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6084919-74D9-4765-B624-AAE0F9E200DF}"/>
              </a:ext>
            </a:extLst>
          </p:cNvPr>
          <p:cNvSpPr/>
          <p:nvPr/>
        </p:nvSpPr>
        <p:spPr>
          <a:xfrm>
            <a:off x="7464089" y="2671904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14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7D5D7CB-7C05-40D9-8AF0-27A3A8A9A28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611861" y="2479645"/>
            <a:ext cx="937866" cy="277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7EF4D34-757F-46ED-9819-3DC6CE29D8FA}"/>
              </a:ext>
            </a:extLst>
          </p:cNvPr>
          <p:cNvCxnSpPr>
            <a:cxnSpLocks/>
            <a:stCxn id="35" idx="3"/>
            <a:endCxn id="39" idx="7"/>
          </p:cNvCxnSpPr>
          <p:nvPr/>
        </p:nvCxnSpPr>
        <p:spPr>
          <a:xfrm flipH="1">
            <a:off x="5003768" y="3183191"/>
            <a:ext cx="279984" cy="426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7A58169E-5604-4974-AEAD-0C733C4D30ED}"/>
              </a:ext>
            </a:extLst>
          </p:cNvPr>
          <p:cNvSpPr/>
          <p:nvPr/>
        </p:nvSpPr>
        <p:spPr>
          <a:xfrm>
            <a:off x="4504631" y="3524223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9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4BCA04C-2E89-4AFD-9F0A-66C85339A888}"/>
              </a:ext>
            </a:extLst>
          </p:cNvPr>
          <p:cNvSpPr/>
          <p:nvPr/>
        </p:nvSpPr>
        <p:spPr>
          <a:xfrm>
            <a:off x="5879372" y="3530553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11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9139E98-7C0C-48B7-AAE6-D3C044F87A7E}"/>
              </a:ext>
            </a:extLst>
          </p:cNvPr>
          <p:cNvCxnSpPr>
            <a:cxnSpLocks/>
            <a:stCxn id="35" idx="5"/>
            <a:endCxn id="40" idx="1"/>
          </p:cNvCxnSpPr>
          <p:nvPr/>
        </p:nvCxnSpPr>
        <p:spPr>
          <a:xfrm>
            <a:off x="5697251" y="3183191"/>
            <a:ext cx="267759" cy="433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C68A3E-AAE3-4408-B8AD-B0F38ED3B5E8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7231377" y="3195068"/>
            <a:ext cx="316101" cy="391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ECC68264-277B-4BB8-AC32-0090651CC37A}"/>
              </a:ext>
            </a:extLst>
          </p:cNvPr>
          <p:cNvSpPr/>
          <p:nvPr/>
        </p:nvSpPr>
        <p:spPr>
          <a:xfrm>
            <a:off x="6732240" y="3501008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9DC2090-0F8F-4010-B930-B30683DC2336}"/>
              </a:ext>
            </a:extLst>
          </p:cNvPr>
          <p:cNvSpPr/>
          <p:nvPr/>
        </p:nvSpPr>
        <p:spPr>
          <a:xfrm>
            <a:off x="8217247" y="3501008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15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DCCD8DE-765D-471F-99E4-3B69925A9760}"/>
              </a:ext>
            </a:extLst>
          </p:cNvPr>
          <p:cNvCxnSpPr>
            <a:cxnSpLocks/>
            <a:stCxn id="36" idx="5"/>
            <a:endCxn id="44" idx="1"/>
          </p:cNvCxnSpPr>
          <p:nvPr/>
        </p:nvCxnSpPr>
        <p:spPr>
          <a:xfrm>
            <a:off x="7963226" y="3171041"/>
            <a:ext cx="339659" cy="4156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25">
            <a:extLst>
              <a:ext uri="{FF2B5EF4-FFF2-40B4-BE49-F238E27FC236}">
                <a16:creationId xmlns:a16="http://schemas.microsoft.com/office/drawing/2014/main" id="{B57881E6-EA4D-4944-935C-3C939D0D8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600006"/>
            <a:ext cx="90364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재귀함수는 왼쪽 서브트리가 다 끝나고 나서야 오른쪽 서브트리로 이동하므로 레벨 순서대로 돌지 않음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=&gt;2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차원 벡터를 전역으로 선언해서 각 레벨의 데이터를 순서대로 저장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3" name="TextBox 25">
            <a:extLst>
              <a:ext uri="{FF2B5EF4-FFF2-40B4-BE49-F238E27FC236}">
                <a16:creationId xmlns:a16="http://schemas.microsoft.com/office/drawing/2014/main" id="{EBBC0F5C-96F3-421C-AFAD-291085E2C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1" y="925706"/>
            <a:ext cx="11076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4</a:t>
            </a:r>
          </a:p>
        </p:txBody>
      </p:sp>
    </p:spTree>
    <p:extLst>
      <p:ext uri="{BB962C8B-B14F-4D97-AF65-F5344CB8AC3E}">
        <p14:creationId xmlns:p14="http://schemas.microsoft.com/office/powerpoint/2010/main" val="386216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008324B-E936-41C2-AF10-8C4B36FCD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68760"/>
            <a:ext cx="6219825" cy="2543175"/>
          </a:xfrm>
          <a:prstGeom prst="rect">
            <a:avLst/>
          </a:prstGeom>
        </p:spPr>
      </p:pic>
      <p:sp>
        <p:nvSpPr>
          <p:cNvPr id="73" name="TextBox 25">
            <a:extLst>
              <a:ext uri="{FF2B5EF4-FFF2-40B4-BE49-F238E27FC236}">
                <a16:creationId xmlns:a16="http://schemas.microsoft.com/office/drawing/2014/main" id="{5F17F8DC-19BE-4A29-B30E-A9690D15C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105" y="4797152"/>
            <a:ext cx="7920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 돌고나면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ans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벡터에 담긴 데이터 레벨별로 출력해주면 끝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8" name="TextBox 25">
            <a:extLst>
              <a:ext uri="{FF2B5EF4-FFF2-40B4-BE49-F238E27FC236}">
                <a16:creationId xmlns:a16="http://schemas.microsoft.com/office/drawing/2014/main" id="{DF074540-F3B6-449F-90D4-07C0A99B3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9545" y="1969445"/>
            <a:ext cx="13681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종료조건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4" name="TextBox 25">
            <a:extLst>
              <a:ext uri="{FF2B5EF4-FFF2-40B4-BE49-F238E27FC236}">
                <a16:creationId xmlns:a16="http://schemas.microsoft.com/office/drawing/2014/main" id="{968046FF-9C89-4BA7-BACC-838080535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705" y="2340292"/>
            <a:ext cx="29815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레벨에 해당하는 데이터 입력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5" name="TextBox 25">
            <a:extLst>
              <a:ext uri="{FF2B5EF4-FFF2-40B4-BE49-F238E27FC236}">
                <a16:creationId xmlns:a16="http://schemas.microsoft.com/office/drawing/2014/main" id="{65B89E38-7C0E-49DD-BD92-083B3E0C2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6061" y="2696075"/>
            <a:ext cx="22551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왼쪽 서브트리로 이동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6" name="TextBox 25">
            <a:extLst>
              <a:ext uri="{FF2B5EF4-FFF2-40B4-BE49-F238E27FC236}">
                <a16:creationId xmlns:a16="http://schemas.microsoft.com/office/drawing/2014/main" id="{876BFD48-ADB5-4B3B-B1C3-3DCDDF2E9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6061" y="3051858"/>
            <a:ext cx="25140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오른쪽 서브트리로 이동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94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2636912"/>
            <a:ext cx="576064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</a:t>
            </a:r>
            <a:r>
              <a:rPr lang="ko-KR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트리의 구현</a:t>
            </a:r>
            <a:endParaRPr lang="en-US" altLang="ko-KR" sz="66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5102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216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N-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링크 표현법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655CA483-9AFA-4154-A985-2A4048D6A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019245"/>
            <a:ext cx="61751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N-</a:t>
            </a:r>
            <a:r>
              <a:rPr lang="ko-KR" altLang="en-US" sz="4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링크 표현법</a:t>
            </a:r>
            <a:endParaRPr lang="ko-KR" altLang="en-US" sz="4400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0B002879-2783-4E49-ADA1-92D1A1360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701" y="2809979"/>
            <a:ext cx="77160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각 노드가 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개만큼의 링크를 가지고 있음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링크들이 각각 자식 노드를 가리킴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0" name="Picture 2" descr="https://t1.daumcdn.net/cfile/tistory/22384C40550E9CCF14">
            <a:extLst>
              <a:ext uri="{FF2B5EF4-FFF2-40B4-BE49-F238E27FC236}">
                <a16:creationId xmlns:a16="http://schemas.microsoft.com/office/drawing/2014/main" id="{6408960D-F19A-456C-ABA8-8ED4505D0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401095"/>
            <a:ext cx="41433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270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216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N-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링크 표현법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655CA483-9AFA-4154-A985-2A4048D6A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4" y="1817658"/>
            <a:ext cx="13681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장점</a:t>
            </a:r>
            <a:endParaRPr lang="ko-KR" altLang="en-US" sz="3600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0B002879-2783-4E49-ADA1-92D1A1360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53" y="2501291"/>
            <a:ext cx="77160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트리의 구조를 그대로 표현해서 직관적임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대부분의 상황에서 시간복잡도가 우수함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030F50D5-31A2-4E74-9B36-E25E0A4B8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74" y="3570570"/>
            <a:ext cx="13681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단점</a:t>
            </a:r>
            <a:endParaRPr lang="ko-KR" altLang="en-US" sz="3600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51AA7A4E-46B0-4369-89A2-D528DF54D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13" y="4218916"/>
            <a:ext cx="843001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노드가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개의 링크를 가지고 있으므로 메모리 낭비가 심함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이를 해결하려면 연결리스트 사용해야하는데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구현이 개복잡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3536F2A7-32B8-47CF-975B-838358413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585159"/>
            <a:ext cx="921702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이런 이유로 </a:t>
            </a:r>
            <a:r>
              <a:rPr lang="en-US" altLang="ko-KR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N-</a:t>
            </a:r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링크 표현법은 거의 쓰이지 않음</a:t>
            </a:r>
            <a:endParaRPr lang="en-US" altLang="ko-KR" sz="3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641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5" y="404664"/>
            <a:ext cx="48245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왼쪽 자식 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오른쪽 형제 표현법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655CA483-9AFA-4154-A985-2A4048D6A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14" y="1964159"/>
            <a:ext cx="823019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왼쪽 자식</a:t>
            </a:r>
            <a:r>
              <a:rPr lang="en-US" altLang="ko-KR" sz="4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– </a:t>
            </a:r>
            <a:r>
              <a:rPr lang="ko-KR" altLang="en-US" sz="4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오른쪽 형제 표현법</a:t>
            </a:r>
            <a:endParaRPr lang="ko-KR" altLang="en-US" sz="4400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0B002879-2783-4E49-ADA1-92D1A1360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547" y="2754893"/>
            <a:ext cx="77160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트리를 이진트리로 구현하는 방법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left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child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자식을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오른쪽 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child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형제를 표현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050" name="Picture 2" descr="https://t1.daumcdn.net/cfile/tistory/233EF639550E9CD01E">
            <a:extLst>
              <a:ext uri="{FF2B5EF4-FFF2-40B4-BE49-F238E27FC236}">
                <a16:creationId xmlns:a16="http://schemas.microsoft.com/office/drawing/2014/main" id="{BEBA3E2A-CCE7-4B87-A811-C364D9512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428612"/>
            <a:ext cx="5071504" cy="221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43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2773" y="3045670"/>
            <a:ext cx="146179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과제</a:t>
            </a:r>
            <a:endParaRPr lang="en-US" altLang="ko-KR" sz="28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리뷰</a:t>
            </a:r>
            <a:endParaRPr lang="en-US" altLang="ko-KR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98" name="직선 연결선 197"/>
          <p:cNvCxnSpPr>
            <a:cxnSpLocks/>
          </p:cNvCxnSpPr>
          <p:nvPr/>
        </p:nvCxnSpPr>
        <p:spPr>
          <a:xfrm>
            <a:off x="118762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cxnSpLocks/>
          </p:cNvCxnSpPr>
          <p:nvPr/>
        </p:nvCxnSpPr>
        <p:spPr>
          <a:xfrm>
            <a:off x="118762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>
            <a:cxnSpLocks/>
          </p:cNvCxnSpPr>
          <p:nvPr/>
        </p:nvCxnSpPr>
        <p:spPr>
          <a:xfrm>
            <a:off x="118762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cxnSpLocks/>
          </p:cNvCxnSpPr>
          <p:nvPr/>
        </p:nvCxnSpPr>
        <p:spPr>
          <a:xfrm>
            <a:off x="118762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E8BA24-B295-4DF5-9071-D555AC4D6677}"/>
              </a:ext>
            </a:extLst>
          </p:cNvPr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6</a:t>
            </a:r>
            <a:r>
              <a:rPr lang="ko-KR" altLang="en-US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주차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A506F0-CC14-4D92-B5A1-36F241CBB698}"/>
              </a:ext>
            </a:extLst>
          </p:cNvPr>
          <p:cNvSpPr txBox="1"/>
          <p:nvPr/>
        </p:nvSpPr>
        <p:spPr>
          <a:xfrm>
            <a:off x="3868049" y="3045670"/>
            <a:ext cx="1271647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트리의</a:t>
            </a:r>
            <a:endParaRPr lang="en-US" altLang="ko-KR" sz="28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구현</a:t>
            </a:r>
            <a:endParaRPr lang="en-US" altLang="ko-KR" sz="28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55DC827-9889-45C0-BF3C-5CA48107FF46}"/>
              </a:ext>
            </a:extLst>
          </p:cNvPr>
          <p:cNvCxnSpPr/>
          <p:nvPr/>
        </p:nvCxnSpPr>
        <p:spPr>
          <a:xfrm>
            <a:off x="4112384" y="2809502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E84756A-17F0-40A1-8AF6-71C1C66F284E}"/>
              </a:ext>
            </a:extLst>
          </p:cNvPr>
          <p:cNvCxnSpPr/>
          <p:nvPr/>
        </p:nvCxnSpPr>
        <p:spPr>
          <a:xfrm>
            <a:off x="4112384" y="4264520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A62D6F8-1626-4BB4-835E-52BF5D6AA844}"/>
              </a:ext>
            </a:extLst>
          </p:cNvPr>
          <p:cNvCxnSpPr/>
          <p:nvPr/>
        </p:nvCxnSpPr>
        <p:spPr>
          <a:xfrm>
            <a:off x="4112384" y="4221087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1BC846-54B7-43C6-BC24-6CD1E5DB225D}"/>
              </a:ext>
            </a:extLst>
          </p:cNvPr>
          <p:cNvCxnSpPr/>
          <p:nvPr/>
        </p:nvCxnSpPr>
        <p:spPr>
          <a:xfrm>
            <a:off x="4112384" y="2871985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424613E-3378-456F-BCF7-D9C37AF21A3F}"/>
              </a:ext>
            </a:extLst>
          </p:cNvPr>
          <p:cNvSpPr txBox="1"/>
          <p:nvPr/>
        </p:nvSpPr>
        <p:spPr>
          <a:xfrm>
            <a:off x="4040496" y="2411595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2A2342-5038-4557-8583-D043D5167747}"/>
              </a:ext>
            </a:extLst>
          </p:cNvPr>
          <p:cNvSpPr txBox="1"/>
          <p:nvPr/>
        </p:nvSpPr>
        <p:spPr>
          <a:xfrm>
            <a:off x="6693182" y="3192979"/>
            <a:ext cx="126304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BFS</a:t>
            </a:r>
            <a:endParaRPr lang="ko-KR" altLang="en-US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C052AEA-B7C8-4AEC-AA1E-C0C807AADD31}"/>
              </a:ext>
            </a:extLst>
          </p:cNvPr>
          <p:cNvCxnSpPr/>
          <p:nvPr/>
        </p:nvCxnSpPr>
        <p:spPr>
          <a:xfrm>
            <a:off x="6928999" y="2790710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85FA5C8-5624-4713-B7EA-1C1CB9476566}"/>
              </a:ext>
            </a:extLst>
          </p:cNvPr>
          <p:cNvCxnSpPr/>
          <p:nvPr/>
        </p:nvCxnSpPr>
        <p:spPr>
          <a:xfrm>
            <a:off x="6928999" y="4245728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270DAAB-694F-4EED-8A0D-5505024B4E8D}"/>
              </a:ext>
            </a:extLst>
          </p:cNvPr>
          <p:cNvCxnSpPr/>
          <p:nvPr/>
        </p:nvCxnSpPr>
        <p:spPr>
          <a:xfrm>
            <a:off x="6928999" y="4202295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F0D5466-60BB-4F11-B44B-AA826ABBE8A7}"/>
              </a:ext>
            </a:extLst>
          </p:cNvPr>
          <p:cNvCxnSpPr/>
          <p:nvPr/>
        </p:nvCxnSpPr>
        <p:spPr>
          <a:xfrm>
            <a:off x="6928999" y="2853193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01AA891-BADD-4DDE-A3CD-939E47562904}"/>
              </a:ext>
            </a:extLst>
          </p:cNvPr>
          <p:cNvSpPr txBox="1"/>
          <p:nvPr/>
        </p:nvSpPr>
        <p:spPr>
          <a:xfrm>
            <a:off x="6857111" y="2392803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407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655CA483-9AFA-4154-A985-2A4048D6A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4" y="1817658"/>
            <a:ext cx="13681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장점</a:t>
            </a:r>
            <a:endParaRPr lang="ko-KR" altLang="en-US" sz="3600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0B002879-2783-4E49-ADA1-92D1A1360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53" y="2501291"/>
            <a:ext cx="77160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구현이 매우 간편함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사용도 간편함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메모리 사용에 효과적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030F50D5-31A2-4E74-9B36-E25E0A4B8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74" y="3570570"/>
            <a:ext cx="13681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단점</a:t>
            </a:r>
            <a:endParaRPr lang="ko-KR" altLang="en-US" sz="3600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51AA7A4E-46B0-4369-89A2-D528DF54D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13" y="4218916"/>
            <a:ext cx="843001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구조가 바뀌므로 직관적이지 않음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자식 노드를 방문할 때 한번에 방문할 수 없음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3536F2A7-32B8-47CF-975B-838358413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334882"/>
            <a:ext cx="691276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진짜 웬만하면 거의 다 이 방식 사용</a:t>
            </a:r>
            <a:endParaRPr lang="en-US" altLang="ko-KR" sz="3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9E3835AB-913E-4E25-82D9-31630C5F8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5" y="404664"/>
            <a:ext cx="48245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왼쪽 자식 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오른쪽 형제 표현법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F4DF2095-4CD7-4549-9D0E-3FC7420CA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968732"/>
            <a:ext cx="864096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문제가 이진트리로 주어지거나</a:t>
            </a:r>
            <a:r>
              <a:rPr lang="en-US" altLang="ko-KR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변형하면 됨</a:t>
            </a:r>
            <a:endParaRPr lang="en-US" altLang="ko-KR" sz="3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115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5">
            <a:extLst>
              <a:ext uri="{FF2B5EF4-FFF2-40B4-BE49-F238E27FC236}">
                <a16:creationId xmlns:a16="http://schemas.microsoft.com/office/drawing/2014/main" id="{533B592D-85EB-4669-9DF5-ED79E5588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8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트리의 구현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BB770D5-7676-48DD-B034-9770392AF25E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A18ED76-710E-4BF5-98AC-4D0827EA3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62F8B04-9D3D-4AF4-B3A9-EAB4D43A340D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5">
            <a:extLst>
              <a:ext uri="{FF2B5EF4-FFF2-40B4-BE49-F238E27FC236}">
                <a16:creationId xmlns:a16="http://schemas.microsoft.com/office/drawing/2014/main" id="{865F782C-8AC6-484F-B591-12BC6648D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76" y="2069554"/>
            <a:ext cx="8820472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이론적으로는 이렇지만</a:t>
            </a:r>
            <a:r>
              <a:rPr lang="en-US" altLang="ko-KR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실제로 문제를 풀 때는 </a:t>
            </a:r>
            <a:endParaRPr lang="en-US" altLang="ko-KR" sz="3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</a:t>
            </a:r>
            <a:r>
              <a:rPr lang="en-US" altLang="ko-KR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벡터</a:t>
            </a:r>
            <a:r>
              <a:rPr lang="en-US" altLang="ko-KR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사용해서 간단한 형태로 구현 가능</a:t>
            </a:r>
            <a:endParaRPr lang="en-US" altLang="ko-KR" sz="3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3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노드 트리 구조체를 </a:t>
            </a:r>
            <a:r>
              <a:rPr lang="ko-KR" altLang="en-US" sz="3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굳이 만들 필요도 없음</a:t>
            </a:r>
            <a:endParaRPr lang="en-US" altLang="ko-KR" sz="340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340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대부분이 이진 트리지만</a:t>
            </a:r>
            <a:r>
              <a:rPr lang="en-US" altLang="ko-KR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이진 트리가 아니더라도 당황할 필요 </a:t>
            </a:r>
            <a:r>
              <a:rPr lang="en-US" altLang="ko-KR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x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6748BD75-0AE0-4212-B52B-018B003D5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52" y="4149080"/>
            <a:ext cx="33123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물론 만들어야 할 때도 있음 ㅎ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479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5">
            <a:extLst>
              <a:ext uri="{FF2B5EF4-FFF2-40B4-BE49-F238E27FC236}">
                <a16:creationId xmlns:a16="http://schemas.microsoft.com/office/drawing/2014/main" id="{533B592D-85EB-4669-9DF5-ED79E5588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8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트리의 구현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BB770D5-7676-48DD-B034-9770392AF25E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A18ED76-710E-4BF5-98AC-4D0827EA3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62F8B04-9D3D-4AF4-B3A9-EAB4D43A340D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96935157-F3EF-4745-8E29-9AB813061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949237"/>
            <a:ext cx="8724900" cy="1924050"/>
          </a:xfrm>
          <a:prstGeom prst="rect">
            <a:avLst/>
          </a:prstGeom>
        </p:spPr>
      </p:pic>
      <p:sp>
        <p:nvSpPr>
          <p:cNvPr id="8" name="TextBox 25">
            <a:extLst>
              <a:ext uri="{FF2B5EF4-FFF2-40B4-BE49-F238E27FC236}">
                <a16:creationId xmlns:a16="http://schemas.microsoft.com/office/drawing/2014/main" id="{1C78565D-9B9C-458F-8A0A-D6A1ECF81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76" y="2069554"/>
            <a:ext cx="882047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문제 </a:t>
            </a:r>
            <a:r>
              <a:rPr lang="en-US" altLang="ko-KR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en-US" altLang="ko-KR" sz="3400"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4"/>
              </a:rPr>
              <a:t>1991_</a:t>
            </a:r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4"/>
              </a:rPr>
              <a:t>트리의 구현</a:t>
            </a:r>
            <a:endParaRPr lang="en-US" altLang="ko-KR" sz="3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7D44105-3F9C-49F8-B3A5-3E742F1702C9}"/>
              </a:ext>
            </a:extLst>
          </p:cNvPr>
          <p:cNvSpPr/>
          <p:nvPr/>
        </p:nvSpPr>
        <p:spPr>
          <a:xfrm>
            <a:off x="3059832" y="3645024"/>
            <a:ext cx="100811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2483081C-1B89-4FA7-95FD-8B71B5271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862" y="3401854"/>
            <a:ext cx="11581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이 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26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개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110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5">
            <a:extLst>
              <a:ext uri="{FF2B5EF4-FFF2-40B4-BE49-F238E27FC236}">
                <a16:creationId xmlns:a16="http://schemas.microsoft.com/office/drawing/2014/main" id="{533B592D-85EB-4669-9DF5-ED79E5588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8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트리의 구현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BB770D5-7676-48DD-B034-9770392AF25E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A18ED76-710E-4BF5-98AC-4D0827EA3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62F8B04-9D3D-4AF4-B3A9-EAB4D43A340D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>
            <a:extLst>
              <a:ext uri="{FF2B5EF4-FFF2-40B4-BE49-F238E27FC236}">
                <a16:creationId xmlns:a16="http://schemas.microsoft.com/office/drawing/2014/main" id="{462634BD-D1EC-4F7F-BEAE-9BE2C1639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76" y="2069554"/>
            <a:ext cx="5341267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차원 배열 선언</a:t>
            </a:r>
            <a:endParaRPr lang="en-US" altLang="ko-KR" sz="3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 node[26][2];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461B516-655A-417C-AB58-0AE261273812}"/>
              </a:ext>
            </a:extLst>
          </p:cNvPr>
          <p:cNvSpPr/>
          <p:nvPr/>
        </p:nvSpPr>
        <p:spPr>
          <a:xfrm>
            <a:off x="533636" y="3410544"/>
            <a:ext cx="704616" cy="662190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12DF4FD-E75D-463E-A0D0-0B1844484948}"/>
              </a:ext>
            </a:extLst>
          </p:cNvPr>
          <p:cNvSpPr/>
          <p:nvPr/>
        </p:nvSpPr>
        <p:spPr>
          <a:xfrm>
            <a:off x="529876" y="4072734"/>
            <a:ext cx="704616" cy="662190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F2E307-E8A0-40C6-8D94-23EFBE0266C8}"/>
              </a:ext>
            </a:extLst>
          </p:cNvPr>
          <p:cNvSpPr/>
          <p:nvPr/>
        </p:nvSpPr>
        <p:spPr>
          <a:xfrm>
            <a:off x="540924" y="4730982"/>
            <a:ext cx="704616" cy="662190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887EC8-23AF-4181-8A37-5BA5FF920266}"/>
              </a:ext>
            </a:extLst>
          </p:cNvPr>
          <p:cNvSpPr/>
          <p:nvPr/>
        </p:nvSpPr>
        <p:spPr>
          <a:xfrm>
            <a:off x="540924" y="5977303"/>
            <a:ext cx="704616" cy="662190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Z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89689-56BD-4276-AA8B-00432FEE04C8}"/>
              </a:ext>
            </a:extLst>
          </p:cNvPr>
          <p:cNvSpPr txBox="1"/>
          <p:nvPr/>
        </p:nvSpPr>
        <p:spPr>
          <a:xfrm rot="5400000">
            <a:off x="782816" y="5436087"/>
            <a:ext cx="46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…</a:t>
            </a:r>
            <a:endParaRPr lang="ko-KR" altLang="en-US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3662EE-2FD4-4F35-A553-4F5FB7756EE3}"/>
              </a:ext>
            </a:extLst>
          </p:cNvPr>
          <p:cNvSpPr/>
          <p:nvPr/>
        </p:nvSpPr>
        <p:spPr>
          <a:xfrm>
            <a:off x="1273412" y="3426403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526F8059-AE92-422A-B4EC-9E4E36052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352" y="6383999"/>
            <a:ext cx="29523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 : A, 1 : B,… 25 : Z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9B5C25-E232-410A-B4B2-32A77300A118}"/>
              </a:ext>
            </a:extLst>
          </p:cNvPr>
          <p:cNvSpPr txBox="1"/>
          <p:nvPr/>
        </p:nvSpPr>
        <p:spPr>
          <a:xfrm>
            <a:off x="89448" y="3461999"/>
            <a:ext cx="46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0</a:t>
            </a:r>
            <a:endParaRPr lang="ko-KR" altLang="en-US" sz="2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352503-2E7B-4CF3-8180-B235DC59D373}"/>
              </a:ext>
            </a:extLst>
          </p:cNvPr>
          <p:cNvSpPr txBox="1"/>
          <p:nvPr/>
        </p:nvSpPr>
        <p:spPr>
          <a:xfrm>
            <a:off x="89448" y="4123232"/>
            <a:ext cx="46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1</a:t>
            </a:r>
            <a:endParaRPr lang="ko-KR" altLang="en-US" sz="28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DA554D-C2BD-4CB0-A0DA-F55F3F019F8A}"/>
              </a:ext>
            </a:extLst>
          </p:cNvPr>
          <p:cNvSpPr txBox="1"/>
          <p:nvPr/>
        </p:nvSpPr>
        <p:spPr>
          <a:xfrm>
            <a:off x="106752" y="4778819"/>
            <a:ext cx="46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2</a:t>
            </a:r>
            <a:endParaRPr lang="ko-KR" altLang="en-US" sz="2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315395-B753-46B0-905C-A4D9D9945CEF}"/>
              </a:ext>
            </a:extLst>
          </p:cNvPr>
          <p:cNvSpPr txBox="1"/>
          <p:nvPr/>
        </p:nvSpPr>
        <p:spPr>
          <a:xfrm>
            <a:off x="-14462" y="6051420"/>
            <a:ext cx="67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25</a:t>
            </a:r>
            <a:endParaRPr lang="ko-KR" altLang="en-US" sz="2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8EFA07-0B45-43C1-AFC6-B9C7AF51F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606208"/>
            <a:ext cx="3676650" cy="263842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0E705C1-E252-4458-8B8D-00ADF1776F3F}"/>
              </a:ext>
            </a:extLst>
          </p:cNvPr>
          <p:cNvSpPr/>
          <p:nvPr/>
        </p:nvSpPr>
        <p:spPr>
          <a:xfrm>
            <a:off x="1974452" y="3426403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82FCA5-8E75-4E6E-BC36-E1B2AA68A004}"/>
              </a:ext>
            </a:extLst>
          </p:cNvPr>
          <p:cNvSpPr/>
          <p:nvPr/>
        </p:nvSpPr>
        <p:spPr>
          <a:xfrm>
            <a:off x="1273412" y="4072734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</a:t>
            </a: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53185D-0CC7-4E2C-A326-DCB12DA7172A}"/>
              </a:ext>
            </a:extLst>
          </p:cNvPr>
          <p:cNvSpPr/>
          <p:nvPr/>
        </p:nvSpPr>
        <p:spPr>
          <a:xfrm>
            <a:off x="1273412" y="4713059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A9DA3F8-6021-4BD3-B63D-56B2CF761EDD}"/>
              </a:ext>
            </a:extLst>
          </p:cNvPr>
          <p:cNvSpPr/>
          <p:nvPr/>
        </p:nvSpPr>
        <p:spPr>
          <a:xfrm>
            <a:off x="1974452" y="4713059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D30C4AA-F776-4EEA-8FAC-DDF0665CE13B}"/>
              </a:ext>
            </a:extLst>
          </p:cNvPr>
          <p:cNvSpPr/>
          <p:nvPr/>
        </p:nvSpPr>
        <p:spPr>
          <a:xfrm>
            <a:off x="1974452" y="4072733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9178BF9D-88DD-4BE0-8383-4AC904781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923" y="3109381"/>
            <a:ext cx="26282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이진트리이므로 최대 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칸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90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>
            <a:extLst>
              <a:ext uri="{FF2B5EF4-FFF2-40B4-BE49-F238E27FC236}">
                <a16:creationId xmlns:a16="http://schemas.microsoft.com/office/drawing/2014/main" id="{FC2F6A8B-BAB4-4DE3-8B16-62AC35CC9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00" y="3281206"/>
            <a:ext cx="8388424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구조체 만들지 말고 배열</a:t>
            </a:r>
            <a:r>
              <a:rPr lang="en-US" altLang="ko-KR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벡터</a:t>
            </a:r>
            <a:r>
              <a:rPr lang="en-US" altLang="ko-KR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만 사용해서 풀어보기</a:t>
            </a:r>
            <a:endParaRPr lang="en-US" altLang="ko-KR" sz="3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533B592D-85EB-4669-9DF5-ED79E5588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8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트리의 구현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BB770D5-7676-48DD-B034-9770392AF25E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A18ED76-710E-4BF5-98AC-4D0827EA3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62F8B04-9D3D-4AF4-B3A9-EAB4D43A340D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1C78565D-9B9C-458F-8A0A-D6A1ECF81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76" y="2069554"/>
            <a:ext cx="613892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실습</a:t>
            </a:r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1)</a:t>
            </a:r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3"/>
              </a:rPr>
              <a:t>1991_</a:t>
            </a:r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3"/>
              </a:rPr>
              <a:t>트리의 구현</a:t>
            </a:r>
            <a:endParaRPr lang="en-US" altLang="ko-KR" sz="4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25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5">
            <a:extLst>
              <a:ext uri="{FF2B5EF4-FFF2-40B4-BE49-F238E27FC236}">
                <a16:creationId xmlns:a16="http://schemas.microsoft.com/office/drawing/2014/main" id="{533B592D-85EB-4669-9DF5-ED79E5588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8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트리의 구현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BB770D5-7676-48DD-B034-9770392AF25E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A18ED76-710E-4BF5-98AC-4D0827EA3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62F8B04-9D3D-4AF4-B3A9-EAB4D43A340D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5">
            <a:extLst>
              <a:ext uri="{FF2B5EF4-FFF2-40B4-BE49-F238E27FC236}">
                <a16:creationId xmlns:a16="http://schemas.microsoft.com/office/drawing/2014/main" id="{865F782C-8AC6-484F-B591-12BC6648D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76" y="2069554"/>
            <a:ext cx="8820472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이진 트리가 아니더라도 </a:t>
            </a:r>
            <a:r>
              <a:rPr lang="ko-KR" altLang="en-US" sz="3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벡터</a:t>
            </a:r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간단하게 구현 가능</a:t>
            </a:r>
            <a:endParaRPr lang="en-US" altLang="ko-KR" sz="3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FEA0744C-02B6-44B2-98F4-BE2CCD03E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28" y="3389992"/>
            <a:ext cx="8820472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트리나 그래프를 벡터로 표현하는 방법은 정말 많이 쓰이기 때문에 할 줄 알아야함</a:t>
            </a:r>
            <a:r>
              <a:rPr lang="en-US" altLang="ko-KR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98850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12CF5395-B8D1-4673-8989-FE862651062B}"/>
              </a:ext>
            </a:extLst>
          </p:cNvPr>
          <p:cNvSpPr/>
          <p:nvPr/>
        </p:nvSpPr>
        <p:spPr>
          <a:xfrm>
            <a:off x="6195893" y="3337014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C4AB6B3-2BCD-450A-B8CE-DB095022FB52}"/>
              </a:ext>
            </a:extLst>
          </p:cNvPr>
          <p:cNvSpPr/>
          <p:nvPr/>
        </p:nvSpPr>
        <p:spPr>
          <a:xfrm>
            <a:off x="5115773" y="4144362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E5520D-EA57-434A-BF91-33C5A3A856E6}"/>
              </a:ext>
            </a:extLst>
          </p:cNvPr>
          <p:cNvSpPr/>
          <p:nvPr/>
        </p:nvSpPr>
        <p:spPr>
          <a:xfrm>
            <a:off x="6649030" y="4119051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40FE0A-6CCE-47B0-B488-B6BF7D044227}"/>
              </a:ext>
            </a:extLst>
          </p:cNvPr>
          <p:cNvSpPr/>
          <p:nvPr/>
        </p:nvSpPr>
        <p:spPr>
          <a:xfrm>
            <a:off x="7639093" y="4144362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213D32D-AA34-4C70-AE59-5CF7FBEBD1F6}"/>
              </a:ext>
            </a:extLst>
          </p:cNvPr>
          <p:cNvSpPr/>
          <p:nvPr/>
        </p:nvSpPr>
        <p:spPr>
          <a:xfrm>
            <a:off x="4643904" y="4805998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147433-2D60-4406-B69F-A11F766C96A8}"/>
              </a:ext>
            </a:extLst>
          </p:cNvPr>
          <p:cNvSpPr/>
          <p:nvPr/>
        </p:nvSpPr>
        <p:spPr>
          <a:xfrm>
            <a:off x="5535739" y="4805998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245F3D3-26C6-472E-847A-27D9AFD3E874}"/>
              </a:ext>
            </a:extLst>
          </p:cNvPr>
          <p:cNvSpPr/>
          <p:nvPr/>
        </p:nvSpPr>
        <p:spPr>
          <a:xfrm>
            <a:off x="7462804" y="4785167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60FC2E-621E-4369-ABEF-3D37B055D089}"/>
              </a:ext>
            </a:extLst>
          </p:cNvPr>
          <p:cNvCxnSpPr>
            <a:cxnSpLocks/>
            <a:stCxn id="2" idx="3"/>
            <a:endCxn id="7" idx="7"/>
          </p:cNvCxnSpPr>
          <p:nvPr/>
        </p:nvCxnSpPr>
        <p:spPr>
          <a:xfrm flipH="1">
            <a:off x="5463820" y="3739085"/>
            <a:ext cx="791788" cy="4742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58A29D-2913-41D7-B172-172BB4A7785F}"/>
              </a:ext>
            </a:extLst>
          </p:cNvPr>
          <p:cNvCxnSpPr>
            <a:cxnSpLocks/>
            <a:stCxn id="2" idx="4"/>
            <a:endCxn id="10" idx="1"/>
          </p:cNvCxnSpPr>
          <p:nvPr/>
        </p:nvCxnSpPr>
        <p:spPr>
          <a:xfrm>
            <a:off x="6399774" y="3808070"/>
            <a:ext cx="308971" cy="379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7958907-F793-4FEF-8266-1B3B675A6B27}"/>
              </a:ext>
            </a:extLst>
          </p:cNvPr>
          <p:cNvCxnSpPr>
            <a:cxnSpLocks/>
            <a:stCxn id="2" idx="5"/>
            <a:endCxn id="11" idx="1"/>
          </p:cNvCxnSpPr>
          <p:nvPr/>
        </p:nvCxnSpPr>
        <p:spPr>
          <a:xfrm>
            <a:off x="6543940" y="3739085"/>
            <a:ext cx="1154868" cy="4742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138FB0D-F430-4133-8FBE-6F22561036A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4847785" y="4546433"/>
            <a:ext cx="327703" cy="259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852200D-81EE-4AAA-B809-CB0E6DD92011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5463820" y="4546433"/>
            <a:ext cx="275800" cy="259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37B46A8-D304-4E5C-869F-EE49BE423970}"/>
              </a:ext>
            </a:extLst>
          </p:cNvPr>
          <p:cNvCxnSpPr>
            <a:cxnSpLocks/>
            <a:stCxn id="10" idx="4"/>
            <a:endCxn id="42" idx="0"/>
          </p:cNvCxnSpPr>
          <p:nvPr/>
        </p:nvCxnSpPr>
        <p:spPr>
          <a:xfrm>
            <a:off x="6852911" y="4590107"/>
            <a:ext cx="249253" cy="2158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DF28D9D-F1DF-4746-B45C-8F3E35887EEC}"/>
              </a:ext>
            </a:extLst>
          </p:cNvPr>
          <p:cNvCxnSpPr>
            <a:cxnSpLocks/>
            <a:stCxn id="10" idx="3"/>
            <a:endCxn id="40" idx="0"/>
          </p:cNvCxnSpPr>
          <p:nvPr/>
        </p:nvCxnSpPr>
        <p:spPr>
          <a:xfrm flipH="1">
            <a:off x="6531044" y="4521122"/>
            <a:ext cx="177701" cy="2938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A601D6B-1C7A-4CBE-BF35-BA0F6BC0195F}"/>
              </a:ext>
            </a:extLst>
          </p:cNvPr>
          <p:cNvSpPr/>
          <p:nvPr/>
        </p:nvSpPr>
        <p:spPr>
          <a:xfrm>
            <a:off x="6327163" y="4814998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D6D8477-77A4-403C-8D1B-39344C283110}"/>
              </a:ext>
            </a:extLst>
          </p:cNvPr>
          <p:cNvSpPr/>
          <p:nvPr/>
        </p:nvSpPr>
        <p:spPr>
          <a:xfrm>
            <a:off x="6898283" y="4805998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4FBB680-EC58-4929-A46E-E9642A98C1FF}"/>
              </a:ext>
            </a:extLst>
          </p:cNvPr>
          <p:cNvCxnSpPr>
            <a:cxnSpLocks/>
            <a:stCxn id="10" idx="5"/>
            <a:endCxn id="14" idx="0"/>
          </p:cNvCxnSpPr>
          <p:nvPr/>
        </p:nvCxnSpPr>
        <p:spPr>
          <a:xfrm>
            <a:off x="6997077" y="4521122"/>
            <a:ext cx="669608" cy="264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5">
            <a:extLst>
              <a:ext uri="{FF2B5EF4-FFF2-40B4-BE49-F238E27FC236}">
                <a16:creationId xmlns:a16="http://schemas.microsoft.com/office/drawing/2014/main" id="{533B592D-85EB-4669-9DF5-ED79E5588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8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트리의 구현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BB770D5-7676-48DD-B034-9770392AF25E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A18ED76-710E-4BF5-98AC-4D0827EA3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62F8B04-9D3D-4AF4-B3A9-EAB4D43A340D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25">
            <a:extLst>
              <a:ext uri="{FF2B5EF4-FFF2-40B4-BE49-F238E27FC236}">
                <a16:creationId xmlns:a16="http://schemas.microsoft.com/office/drawing/2014/main" id="{4CCEB96D-BF3E-43EF-94D9-E6AC467C6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76" y="2069554"/>
            <a:ext cx="5341267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r>
              <a:rPr lang="ko-KR" altLang="en-US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차원 벡터 선언</a:t>
            </a:r>
            <a:endParaRPr lang="en-US" altLang="ko-KR" sz="3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3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vector &lt;int&gt; node[100];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9A08464-F6E9-4D8C-A1D9-618B6B2741B4}"/>
              </a:ext>
            </a:extLst>
          </p:cNvPr>
          <p:cNvSpPr/>
          <p:nvPr/>
        </p:nvSpPr>
        <p:spPr>
          <a:xfrm>
            <a:off x="533636" y="3410544"/>
            <a:ext cx="704616" cy="662190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076E8A4-5298-4195-8E15-DFA49394FA0A}"/>
              </a:ext>
            </a:extLst>
          </p:cNvPr>
          <p:cNvSpPr/>
          <p:nvPr/>
        </p:nvSpPr>
        <p:spPr>
          <a:xfrm>
            <a:off x="529876" y="4072734"/>
            <a:ext cx="704616" cy="662190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5311A5D-42F1-4CAB-9884-54F68583279F}"/>
              </a:ext>
            </a:extLst>
          </p:cNvPr>
          <p:cNvSpPr/>
          <p:nvPr/>
        </p:nvSpPr>
        <p:spPr>
          <a:xfrm>
            <a:off x="540924" y="4730982"/>
            <a:ext cx="704616" cy="662190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246FE7E-74D8-4734-8099-6B0340524732}"/>
              </a:ext>
            </a:extLst>
          </p:cNvPr>
          <p:cNvSpPr/>
          <p:nvPr/>
        </p:nvSpPr>
        <p:spPr>
          <a:xfrm>
            <a:off x="540924" y="5977303"/>
            <a:ext cx="704616" cy="662190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n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32CD6D-C8E8-4C2E-A73A-00AFAAE10710}"/>
              </a:ext>
            </a:extLst>
          </p:cNvPr>
          <p:cNvSpPr txBox="1"/>
          <p:nvPr/>
        </p:nvSpPr>
        <p:spPr>
          <a:xfrm rot="5400000">
            <a:off x="782816" y="5436087"/>
            <a:ext cx="46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…</a:t>
            </a:r>
            <a:endParaRPr lang="ko-KR" altLang="en-US" sz="28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02C6BF9-33AB-48E9-BAF3-2CC26A943A0D}"/>
              </a:ext>
            </a:extLst>
          </p:cNvPr>
          <p:cNvSpPr/>
          <p:nvPr/>
        </p:nvSpPr>
        <p:spPr>
          <a:xfrm>
            <a:off x="1335333" y="3443026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72AFA01-1E82-4291-84EA-AC65835B3BB8}"/>
              </a:ext>
            </a:extLst>
          </p:cNvPr>
          <p:cNvSpPr/>
          <p:nvPr/>
        </p:nvSpPr>
        <p:spPr>
          <a:xfrm>
            <a:off x="2036373" y="3443026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ABDEB5D-0A70-4702-B8EB-EB0DF664480E}"/>
              </a:ext>
            </a:extLst>
          </p:cNvPr>
          <p:cNvSpPr/>
          <p:nvPr/>
        </p:nvSpPr>
        <p:spPr>
          <a:xfrm>
            <a:off x="1335333" y="4089357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28DA8F5-634F-4291-AEE1-8153A761353A}"/>
              </a:ext>
            </a:extLst>
          </p:cNvPr>
          <p:cNvSpPr/>
          <p:nvPr/>
        </p:nvSpPr>
        <p:spPr>
          <a:xfrm>
            <a:off x="1335333" y="4729682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8B90E7D-675B-4EB4-A94C-3AD75B8F653F}"/>
              </a:ext>
            </a:extLst>
          </p:cNvPr>
          <p:cNvSpPr/>
          <p:nvPr/>
        </p:nvSpPr>
        <p:spPr>
          <a:xfrm>
            <a:off x="2036373" y="4729682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B8BC7B3-DBAB-423B-ACE8-6DCC5ED23217}"/>
              </a:ext>
            </a:extLst>
          </p:cNvPr>
          <p:cNvSpPr/>
          <p:nvPr/>
        </p:nvSpPr>
        <p:spPr>
          <a:xfrm>
            <a:off x="2036373" y="4089356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61BCCB6-91A1-4C30-A862-630869AD907A}"/>
              </a:ext>
            </a:extLst>
          </p:cNvPr>
          <p:cNvSpPr/>
          <p:nvPr/>
        </p:nvSpPr>
        <p:spPr>
          <a:xfrm>
            <a:off x="2737413" y="3443026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1F2BAE5-67D1-4743-ADA1-D59F0136D0BE}"/>
              </a:ext>
            </a:extLst>
          </p:cNvPr>
          <p:cNvSpPr/>
          <p:nvPr/>
        </p:nvSpPr>
        <p:spPr>
          <a:xfrm>
            <a:off x="2737413" y="4729681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81" name="TextBox 25">
            <a:extLst>
              <a:ext uri="{FF2B5EF4-FFF2-40B4-BE49-F238E27FC236}">
                <a16:creationId xmlns:a16="http://schemas.microsoft.com/office/drawing/2014/main" id="{C8223D78-2BA0-4D8A-A106-439DAC7C9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9734" y="3267067"/>
            <a:ext cx="25832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node[1].push_back(2);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2" name="TextBox 25">
            <a:extLst>
              <a:ext uri="{FF2B5EF4-FFF2-40B4-BE49-F238E27FC236}">
                <a16:creationId xmlns:a16="http://schemas.microsoft.com/office/drawing/2014/main" id="{479A899B-8CCF-40FB-9759-BFB8A14F0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577" y="2334972"/>
            <a:ext cx="15893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노드의 범위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83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8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트리의 구현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>
            <a:extLst>
              <a:ext uri="{FF2B5EF4-FFF2-40B4-BE49-F238E27FC236}">
                <a16:creationId xmlns:a16="http://schemas.microsoft.com/office/drawing/2014/main" id="{DCBDE932-0279-4473-A40E-C8A02419C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2" y="1834992"/>
            <a:ext cx="8712460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실습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2)</a:t>
            </a:r>
          </a:p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첫째줄에 노드의 개수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(N)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주어진다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다음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N-1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개의 줄에 트리의 연결 정보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(u, v)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주어진다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트리를 입력받아 전위순회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후위순회를 한 결과를 출력해라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0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 제한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1&lt;=N&lt;=10, 1 &lt;= u, v &lt;= 1000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0F1A157-5184-4FF0-975A-48D3534AC4B4}"/>
              </a:ext>
            </a:extLst>
          </p:cNvPr>
          <p:cNvCxnSpPr/>
          <p:nvPr/>
        </p:nvCxnSpPr>
        <p:spPr>
          <a:xfrm>
            <a:off x="0" y="391593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A50B55D5-00B7-4DAD-B72F-FB336856E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975448"/>
            <a:ext cx="1728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예제 입력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FEB5C6-4341-4335-8A95-537B0069827E}"/>
              </a:ext>
            </a:extLst>
          </p:cNvPr>
          <p:cNvSpPr/>
          <p:nvPr/>
        </p:nvSpPr>
        <p:spPr>
          <a:xfrm>
            <a:off x="485298" y="4437113"/>
            <a:ext cx="3852428" cy="2304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>
                <a:solidFill>
                  <a:schemeClr val="tx1"/>
                </a:solidFill>
              </a:rPr>
              <a:t>9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1 2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1 3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1 4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2 5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2 6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3 7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3 8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3 15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9628F245-A681-4CCA-B0F4-A5ADD962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2508" y="3984998"/>
            <a:ext cx="1728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예제 출력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4D10E6-DAA7-4098-B373-EE499DCC8DA8}"/>
              </a:ext>
            </a:extLst>
          </p:cNvPr>
          <p:cNvSpPr/>
          <p:nvPr/>
        </p:nvSpPr>
        <p:spPr>
          <a:xfrm>
            <a:off x="4878772" y="4425921"/>
            <a:ext cx="3852428" cy="2304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>
                <a:solidFill>
                  <a:schemeClr val="tx1"/>
                </a:solidFill>
              </a:rPr>
              <a:t>1 2 5 6 3 7 8 15 4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5 6 2 7 8 15 3 4 1</a:t>
            </a: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525814E-42ED-4FF4-813C-B55352BB6A93}"/>
              </a:ext>
            </a:extLst>
          </p:cNvPr>
          <p:cNvSpPr/>
          <p:nvPr/>
        </p:nvSpPr>
        <p:spPr>
          <a:xfrm>
            <a:off x="6555922" y="168955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C03E239-1019-4AFB-93E8-CBB490C1CFEF}"/>
              </a:ext>
            </a:extLst>
          </p:cNvPr>
          <p:cNvSpPr/>
          <p:nvPr/>
        </p:nvSpPr>
        <p:spPr>
          <a:xfrm>
            <a:off x="5475802" y="976303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215EFFF-6307-4D02-A269-31A672FE5DB6}"/>
              </a:ext>
            </a:extLst>
          </p:cNvPr>
          <p:cNvSpPr/>
          <p:nvPr/>
        </p:nvSpPr>
        <p:spPr>
          <a:xfrm>
            <a:off x="7009059" y="950992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11B1CE3-C0C8-41A5-AF9D-D7D6FE7D9C2B}"/>
              </a:ext>
            </a:extLst>
          </p:cNvPr>
          <p:cNvSpPr/>
          <p:nvPr/>
        </p:nvSpPr>
        <p:spPr>
          <a:xfrm>
            <a:off x="7999122" y="976303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69B2B1D-556B-44B5-A182-724194355FA9}"/>
              </a:ext>
            </a:extLst>
          </p:cNvPr>
          <p:cNvSpPr/>
          <p:nvPr/>
        </p:nvSpPr>
        <p:spPr>
          <a:xfrm>
            <a:off x="5003933" y="1637939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9BEC70-DE71-4F4C-93B0-6A6C0A402F32}"/>
              </a:ext>
            </a:extLst>
          </p:cNvPr>
          <p:cNvSpPr/>
          <p:nvPr/>
        </p:nvSpPr>
        <p:spPr>
          <a:xfrm>
            <a:off x="5895768" y="1637939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98B398-FC5E-43D8-BDFE-3EFF097DF2F4}"/>
              </a:ext>
            </a:extLst>
          </p:cNvPr>
          <p:cNvSpPr/>
          <p:nvPr/>
        </p:nvSpPr>
        <p:spPr>
          <a:xfrm>
            <a:off x="7802899" y="1600201"/>
            <a:ext cx="499438" cy="5345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15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77FFAA8-26D4-49BB-8C33-B1E156AB697F}"/>
              </a:ext>
            </a:extLst>
          </p:cNvPr>
          <p:cNvCxnSpPr>
            <a:cxnSpLocks/>
            <a:stCxn id="14" idx="3"/>
            <a:endCxn id="15" idx="7"/>
          </p:cNvCxnSpPr>
          <p:nvPr/>
        </p:nvCxnSpPr>
        <p:spPr>
          <a:xfrm flipH="1">
            <a:off x="5823849" y="571026"/>
            <a:ext cx="791788" cy="4742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EC9C7B1-12D6-40B0-B657-0C09EA1880C1}"/>
              </a:ext>
            </a:extLst>
          </p:cNvPr>
          <p:cNvCxnSpPr>
            <a:cxnSpLocks/>
            <a:stCxn id="14" idx="4"/>
            <a:endCxn id="17" idx="1"/>
          </p:cNvCxnSpPr>
          <p:nvPr/>
        </p:nvCxnSpPr>
        <p:spPr>
          <a:xfrm>
            <a:off x="6759803" y="640011"/>
            <a:ext cx="308971" cy="379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3455692-806A-4BFF-9351-06EFC9AD767D}"/>
              </a:ext>
            </a:extLst>
          </p:cNvPr>
          <p:cNvCxnSpPr>
            <a:cxnSpLocks/>
            <a:stCxn id="14" idx="5"/>
            <a:endCxn id="18" idx="1"/>
          </p:cNvCxnSpPr>
          <p:nvPr/>
        </p:nvCxnSpPr>
        <p:spPr>
          <a:xfrm>
            <a:off x="6903969" y="571026"/>
            <a:ext cx="1154868" cy="4742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80FFC93-BFA3-4301-BC57-EEA61074F462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 flipH="1">
            <a:off x="5207814" y="1378374"/>
            <a:ext cx="327703" cy="259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B51B55A-E3B3-4BCF-9F24-A419A27791B7}"/>
              </a:ext>
            </a:extLst>
          </p:cNvPr>
          <p:cNvCxnSpPr>
            <a:cxnSpLocks/>
            <a:stCxn id="15" idx="5"/>
            <a:endCxn id="20" idx="0"/>
          </p:cNvCxnSpPr>
          <p:nvPr/>
        </p:nvCxnSpPr>
        <p:spPr>
          <a:xfrm>
            <a:off x="5823849" y="1378374"/>
            <a:ext cx="275800" cy="259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C45FC10-69C1-48F7-9F5E-D9143D96A1E8}"/>
              </a:ext>
            </a:extLst>
          </p:cNvPr>
          <p:cNvCxnSpPr>
            <a:cxnSpLocks/>
            <a:stCxn id="17" idx="4"/>
            <a:endCxn id="30" idx="0"/>
          </p:cNvCxnSpPr>
          <p:nvPr/>
        </p:nvCxnSpPr>
        <p:spPr>
          <a:xfrm>
            <a:off x="7212940" y="1422048"/>
            <a:ext cx="249253" cy="2158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0F125E3-8A13-4604-943F-FC999B93E284}"/>
              </a:ext>
            </a:extLst>
          </p:cNvPr>
          <p:cNvCxnSpPr>
            <a:cxnSpLocks/>
            <a:stCxn id="17" idx="3"/>
            <a:endCxn id="29" idx="0"/>
          </p:cNvCxnSpPr>
          <p:nvPr/>
        </p:nvCxnSpPr>
        <p:spPr>
          <a:xfrm flipH="1">
            <a:off x="6891073" y="1353063"/>
            <a:ext cx="177701" cy="2938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BBB214B2-8316-4EAC-9965-D8BFF7E4E536}"/>
              </a:ext>
            </a:extLst>
          </p:cNvPr>
          <p:cNvSpPr/>
          <p:nvPr/>
        </p:nvSpPr>
        <p:spPr>
          <a:xfrm>
            <a:off x="6687192" y="1646939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DCD1E68-7412-4827-BF40-30E737A08A65}"/>
              </a:ext>
            </a:extLst>
          </p:cNvPr>
          <p:cNvSpPr/>
          <p:nvPr/>
        </p:nvSpPr>
        <p:spPr>
          <a:xfrm>
            <a:off x="7258312" y="1637939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3BBA71C-ADE7-4DC5-94FC-016A31A5A989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>
          <a:xfrm>
            <a:off x="7357106" y="1353063"/>
            <a:ext cx="695512" cy="2471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951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844" y="2780928"/>
            <a:ext cx="280831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BFS</a:t>
            </a:r>
          </a:p>
        </p:txBody>
      </p:sp>
    </p:spTree>
    <p:extLst>
      <p:ext uri="{BB962C8B-B14F-4D97-AF65-F5344CB8AC3E}">
        <p14:creationId xmlns:p14="http://schemas.microsoft.com/office/powerpoint/2010/main" val="3147830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216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BFS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C107C2CC-C6BC-4CF9-A47B-6CE728403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019245"/>
            <a:ext cx="61751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BFS(</a:t>
            </a:r>
            <a:r>
              <a:rPr lang="ko-KR" altLang="en-US" sz="4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너비 우선 탐색</a:t>
            </a:r>
            <a:r>
              <a:rPr lang="en-US" altLang="ko-KR" sz="4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4400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FAE46216-EB5E-4811-8E43-943CEDDD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701" y="2809979"/>
            <a:ext cx="77160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레벨별로 타고 내려가면서 탐색하는 방식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레벨 오더 탐색이라고도 함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큐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(queue)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사용해서 구현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13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2708920"/>
            <a:ext cx="576064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</a:t>
            </a:r>
            <a:r>
              <a:rPr lang="ko-KR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과제 리뷰</a:t>
            </a:r>
            <a:endParaRPr lang="en-US" altLang="ko-KR" sz="66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3936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216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BFS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2CF5395-B8D1-4673-8989-FE862651062B}"/>
              </a:ext>
            </a:extLst>
          </p:cNvPr>
          <p:cNvSpPr/>
          <p:nvPr/>
        </p:nvSpPr>
        <p:spPr>
          <a:xfrm>
            <a:off x="3905976" y="2211597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C4AB6B3-2BCD-450A-B8CE-DB095022FB52}"/>
              </a:ext>
            </a:extLst>
          </p:cNvPr>
          <p:cNvSpPr/>
          <p:nvPr/>
        </p:nvSpPr>
        <p:spPr>
          <a:xfrm>
            <a:off x="1616630" y="3611054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E5520D-EA57-434A-BF91-33C5A3A856E6}"/>
              </a:ext>
            </a:extLst>
          </p:cNvPr>
          <p:cNvSpPr/>
          <p:nvPr/>
        </p:nvSpPr>
        <p:spPr>
          <a:xfrm>
            <a:off x="4458469" y="3680581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40FE0A-6CCE-47B0-B488-B6BF7D044227}"/>
              </a:ext>
            </a:extLst>
          </p:cNvPr>
          <p:cNvSpPr/>
          <p:nvPr/>
        </p:nvSpPr>
        <p:spPr>
          <a:xfrm>
            <a:off x="7473564" y="3680581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213D32D-AA34-4C70-AE59-5CF7FBEBD1F6}"/>
              </a:ext>
            </a:extLst>
          </p:cNvPr>
          <p:cNvSpPr/>
          <p:nvPr/>
        </p:nvSpPr>
        <p:spPr>
          <a:xfrm>
            <a:off x="976025" y="5083438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147433-2D60-4406-B69F-A11F766C96A8}"/>
              </a:ext>
            </a:extLst>
          </p:cNvPr>
          <p:cNvSpPr/>
          <p:nvPr/>
        </p:nvSpPr>
        <p:spPr>
          <a:xfrm>
            <a:off x="2234760" y="5083438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245F3D3-26C6-472E-847A-27D9AFD3E874}"/>
              </a:ext>
            </a:extLst>
          </p:cNvPr>
          <p:cNvSpPr/>
          <p:nvPr/>
        </p:nvSpPr>
        <p:spPr>
          <a:xfrm>
            <a:off x="6118197" y="5071592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60FC2E-621E-4369-ABEF-3D37B055D089}"/>
              </a:ext>
            </a:extLst>
          </p:cNvPr>
          <p:cNvCxnSpPr>
            <a:cxnSpLocks/>
            <a:stCxn id="2" idx="3"/>
            <a:endCxn id="7" idx="7"/>
          </p:cNvCxnSpPr>
          <p:nvPr/>
        </p:nvCxnSpPr>
        <p:spPr>
          <a:xfrm flipH="1">
            <a:off x="2374911" y="2969878"/>
            <a:ext cx="1661166" cy="7712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58A29D-2913-41D7-B172-172BB4A7785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534097" y="3079026"/>
            <a:ext cx="368563" cy="601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7958907-F793-4FEF-8266-1B3B675A6B27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4664257" y="2969878"/>
            <a:ext cx="2809307" cy="1006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138FB0D-F430-4133-8FBE-6F22561036A1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1420216" y="4369335"/>
            <a:ext cx="326515" cy="714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852200D-81EE-4AAA-B809-CB0E6DD92011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374911" y="4369335"/>
            <a:ext cx="304040" cy="714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37B46A8-D304-4E5C-869F-EE49BE423970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018433" y="4533896"/>
            <a:ext cx="389398" cy="5519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DF28D9D-F1DF-4746-B45C-8F3E35887EEC}"/>
              </a:ext>
            </a:extLst>
          </p:cNvPr>
          <p:cNvCxnSpPr>
            <a:cxnSpLocks/>
          </p:cNvCxnSpPr>
          <p:nvPr/>
        </p:nvCxnSpPr>
        <p:spPr>
          <a:xfrm flipH="1">
            <a:off x="4266381" y="4509912"/>
            <a:ext cx="425925" cy="548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A601D6B-1C7A-4CBE-BF35-BA0F6BC0195F}"/>
              </a:ext>
            </a:extLst>
          </p:cNvPr>
          <p:cNvSpPr/>
          <p:nvPr/>
        </p:nvSpPr>
        <p:spPr>
          <a:xfrm>
            <a:off x="3784376" y="5078322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D6D8477-77A4-403C-8D1B-39344C283110}"/>
              </a:ext>
            </a:extLst>
          </p:cNvPr>
          <p:cNvSpPr/>
          <p:nvPr/>
        </p:nvSpPr>
        <p:spPr>
          <a:xfrm>
            <a:off x="4963640" y="5085847"/>
            <a:ext cx="888382" cy="888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H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4FBB680-EC58-4929-A46E-E9642A98C1FF}"/>
              </a:ext>
            </a:extLst>
          </p:cNvPr>
          <p:cNvCxnSpPr>
            <a:cxnSpLocks/>
            <a:stCxn id="10" idx="5"/>
            <a:endCxn id="14" idx="0"/>
          </p:cNvCxnSpPr>
          <p:nvPr/>
        </p:nvCxnSpPr>
        <p:spPr>
          <a:xfrm>
            <a:off x="5216750" y="4438862"/>
            <a:ext cx="1345638" cy="632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27DB053-DA7A-43A3-AE89-FAB5C823C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48" y="6181697"/>
            <a:ext cx="43280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A-B-C-D-E-F-G-H-I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2BE560FF-5F92-47D9-BE74-B2FAA6B85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080" y="743092"/>
            <a:ext cx="759842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rgbClr val="FF6E5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위에서 아래로 탐색</a:t>
            </a:r>
            <a:endParaRPr lang="en-US" altLang="ko-KR" sz="2800">
              <a:solidFill>
                <a:srgbClr val="FF6E57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800">
                <a:solidFill>
                  <a:srgbClr val="FF6E5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같은 레벨에서는 어떤 순서대로 해도 상관없으나</a:t>
            </a:r>
            <a:r>
              <a:rPr lang="en-US" altLang="ko-KR" sz="2800">
                <a:solidFill>
                  <a:srgbClr val="FF6E5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800">
                <a:solidFill>
                  <a:srgbClr val="FF6E5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왼쪽부터 오른쪽으로 가는게 일반적</a:t>
            </a:r>
            <a:endParaRPr lang="en-US" altLang="ko-KR" sz="2800">
              <a:solidFill>
                <a:srgbClr val="FF6E57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94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216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BFS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EB5F1C84-4362-47D4-B025-1ADDC81DB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88" y="1631389"/>
            <a:ext cx="85633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구현 방법</a:t>
            </a:r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: </a:t>
            </a:r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큐</a:t>
            </a:r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(queue) </a:t>
            </a:r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7DB053-DA7A-43A3-AE89-FAB5C823C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43" y="2515867"/>
            <a:ext cx="593785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루트부터 시작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큐에서 하나씩 꺼냄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꺼낸 노드의 자식을 모두 큐에 삽입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큐가 빌 때까지 반복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02FD2B-D78F-4F59-A9F1-87F7079B999A}"/>
              </a:ext>
            </a:extLst>
          </p:cNvPr>
          <p:cNvSpPr/>
          <p:nvPr/>
        </p:nvSpPr>
        <p:spPr>
          <a:xfrm>
            <a:off x="6921974" y="3406484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CE33053-D07A-4392-B309-EE8C71872811}"/>
              </a:ext>
            </a:extLst>
          </p:cNvPr>
          <p:cNvSpPr/>
          <p:nvPr/>
        </p:nvSpPr>
        <p:spPr>
          <a:xfrm>
            <a:off x="5841854" y="4213832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434F094-6E94-47BF-9DD7-7743D01B63A1}"/>
              </a:ext>
            </a:extLst>
          </p:cNvPr>
          <p:cNvSpPr/>
          <p:nvPr/>
        </p:nvSpPr>
        <p:spPr>
          <a:xfrm>
            <a:off x="7375111" y="4188521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8C3BA7E-07BD-404A-AF0C-0361040FDFF5}"/>
              </a:ext>
            </a:extLst>
          </p:cNvPr>
          <p:cNvSpPr/>
          <p:nvPr/>
        </p:nvSpPr>
        <p:spPr>
          <a:xfrm>
            <a:off x="8365174" y="4213832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5AE155D-BA71-4BF7-83DF-4454040752B5}"/>
              </a:ext>
            </a:extLst>
          </p:cNvPr>
          <p:cNvSpPr/>
          <p:nvPr/>
        </p:nvSpPr>
        <p:spPr>
          <a:xfrm>
            <a:off x="5369985" y="4875468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3C7B87F-9C7C-4FC5-ADBE-98D31DA6C5CE}"/>
              </a:ext>
            </a:extLst>
          </p:cNvPr>
          <p:cNvSpPr/>
          <p:nvPr/>
        </p:nvSpPr>
        <p:spPr>
          <a:xfrm>
            <a:off x="6261820" y="4875468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0FE01E9-3AC9-466B-BBFA-666FEEBABA09}"/>
              </a:ext>
            </a:extLst>
          </p:cNvPr>
          <p:cNvSpPr/>
          <p:nvPr/>
        </p:nvSpPr>
        <p:spPr>
          <a:xfrm>
            <a:off x="8188885" y="4854637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C670545-35D2-4DF6-9EC8-ADAAFE3B205F}"/>
              </a:ext>
            </a:extLst>
          </p:cNvPr>
          <p:cNvCxnSpPr>
            <a:cxnSpLocks/>
            <a:stCxn id="27" idx="3"/>
            <a:endCxn id="28" idx="7"/>
          </p:cNvCxnSpPr>
          <p:nvPr/>
        </p:nvCxnSpPr>
        <p:spPr>
          <a:xfrm flipH="1">
            <a:off x="6189901" y="3808555"/>
            <a:ext cx="791788" cy="4742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5B60713-1847-4941-A8D1-697BC634A7E5}"/>
              </a:ext>
            </a:extLst>
          </p:cNvPr>
          <p:cNvCxnSpPr>
            <a:cxnSpLocks/>
            <a:stCxn id="27" idx="4"/>
            <a:endCxn id="29" idx="1"/>
          </p:cNvCxnSpPr>
          <p:nvPr/>
        </p:nvCxnSpPr>
        <p:spPr>
          <a:xfrm>
            <a:off x="7125855" y="3877540"/>
            <a:ext cx="308971" cy="379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6EF194E-47E4-4399-8C6A-D02CA677C267}"/>
              </a:ext>
            </a:extLst>
          </p:cNvPr>
          <p:cNvCxnSpPr>
            <a:cxnSpLocks/>
            <a:stCxn id="27" idx="5"/>
            <a:endCxn id="30" idx="1"/>
          </p:cNvCxnSpPr>
          <p:nvPr/>
        </p:nvCxnSpPr>
        <p:spPr>
          <a:xfrm>
            <a:off x="7270021" y="3808555"/>
            <a:ext cx="1154868" cy="4742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43316F1-CA3A-45D8-AAB6-AE480DFA0947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>
          <a:xfrm flipH="1">
            <a:off x="5573866" y="4615903"/>
            <a:ext cx="327703" cy="259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BAB38C4-A670-4A1B-8488-42D22BC62546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>
          <a:xfrm>
            <a:off x="6189901" y="4615903"/>
            <a:ext cx="275800" cy="259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49473D9-1B2E-488E-84ED-E37AE37062CD}"/>
              </a:ext>
            </a:extLst>
          </p:cNvPr>
          <p:cNvCxnSpPr>
            <a:cxnSpLocks/>
            <a:stCxn id="29" idx="4"/>
            <a:endCxn id="47" idx="0"/>
          </p:cNvCxnSpPr>
          <p:nvPr/>
        </p:nvCxnSpPr>
        <p:spPr>
          <a:xfrm>
            <a:off x="7578992" y="4659577"/>
            <a:ext cx="249253" cy="2158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FB1ABB5-92A3-4CC2-882D-57814F8F23C5}"/>
              </a:ext>
            </a:extLst>
          </p:cNvPr>
          <p:cNvCxnSpPr>
            <a:cxnSpLocks/>
            <a:stCxn id="29" idx="3"/>
            <a:endCxn id="46" idx="0"/>
          </p:cNvCxnSpPr>
          <p:nvPr/>
        </p:nvCxnSpPr>
        <p:spPr>
          <a:xfrm flipH="1">
            <a:off x="7257125" y="4590592"/>
            <a:ext cx="177701" cy="2938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22B09EAA-8FB0-4E50-99B0-657EEB6A01A1}"/>
              </a:ext>
            </a:extLst>
          </p:cNvPr>
          <p:cNvSpPr/>
          <p:nvPr/>
        </p:nvSpPr>
        <p:spPr>
          <a:xfrm>
            <a:off x="7053244" y="4884468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84BAB79-69A5-4E4E-9F45-889190A99C1D}"/>
              </a:ext>
            </a:extLst>
          </p:cNvPr>
          <p:cNvSpPr/>
          <p:nvPr/>
        </p:nvSpPr>
        <p:spPr>
          <a:xfrm>
            <a:off x="7624364" y="4875468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C03B0B5-6210-4E0C-BD24-316073110A92}"/>
              </a:ext>
            </a:extLst>
          </p:cNvPr>
          <p:cNvCxnSpPr>
            <a:cxnSpLocks/>
            <a:stCxn id="29" idx="5"/>
            <a:endCxn id="33" idx="0"/>
          </p:cNvCxnSpPr>
          <p:nvPr/>
        </p:nvCxnSpPr>
        <p:spPr>
          <a:xfrm>
            <a:off x="7723158" y="4590592"/>
            <a:ext cx="669608" cy="264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4EA2CF-B60B-44E4-97B2-4BA676EA842D}"/>
              </a:ext>
            </a:extLst>
          </p:cNvPr>
          <p:cNvSpPr/>
          <p:nvPr/>
        </p:nvSpPr>
        <p:spPr>
          <a:xfrm>
            <a:off x="257158" y="5291466"/>
            <a:ext cx="4603921" cy="8615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>
                <a:solidFill>
                  <a:schemeClr val="tx1"/>
                </a:solidFill>
              </a:rPr>
              <a:t> 1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0F3D86C1-21A9-4466-A624-E41BFE2F7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98" y="4698952"/>
            <a:ext cx="14601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F6E5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queue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B425D55-F96D-46C9-8FD1-5EAF9F1881E8}"/>
              </a:ext>
            </a:extLst>
          </p:cNvPr>
          <p:cNvSpPr/>
          <p:nvPr/>
        </p:nvSpPr>
        <p:spPr>
          <a:xfrm>
            <a:off x="257157" y="5300465"/>
            <a:ext cx="4603921" cy="8615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>
                <a:solidFill>
                  <a:schemeClr val="tx1"/>
                </a:solidFill>
              </a:rPr>
              <a:t> 2 3 4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73AE07D-4C79-4A64-A89D-3773B8D98AB7}"/>
              </a:ext>
            </a:extLst>
          </p:cNvPr>
          <p:cNvSpPr/>
          <p:nvPr/>
        </p:nvSpPr>
        <p:spPr>
          <a:xfrm>
            <a:off x="257157" y="5300465"/>
            <a:ext cx="4603921" cy="8615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>
                <a:solidFill>
                  <a:schemeClr val="tx1"/>
                </a:solidFill>
              </a:rPr>
              <a:t> 3 4 5 6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9169DBB-F356-42BC-88F2-7604F130BA1F}"/>
              </a:ext>
            </a:extLst>
          </p:cNvPr>
          <p:cNvSpPr/>
          <p:nvPr/>
        </p:nvSpPr>
        <p:spPr>
          <a:xfrm>
            <a:off x="260840" y="5305940"/>
            <a:ext cx="4603921" cy="8615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>
                <a:solidFill>
                  <a:schemeClr val="tx1"/>
                </a:solidFill>
              </a:rPr>
              <a:t> 4 5 6 7 8 9</a:t>
            </a:r>
            <a:endParaRPr lang="ko-KR" alt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04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>
            <a:extLst>
              <a:ext uri="{FF2B5EF4-FFF2-40B4-BE49-F238E27FC236}">
                <a16:creationId xmlns:a16="http://schemas.microsoft.com/office/drawing/2014/main" id="{DCBDE932-0279-4473-A40E-C8A02419C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2" y="1834992"/>
            <a:ext cx="8712460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실습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3)</a:t>
            </a:r>
          </a:p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첫째줄에 노드의 개수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(N)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주어진다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다음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N-1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개의 줄에 트리의 연결 정보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(u, v)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주어진다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트리를 입력받아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BFS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탐색을 한 결과를 출력해라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0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 제한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1&lt;=N&lt;=100, 1 &lt;= u, v &lt;= 1000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0F1A157-5184-4FF0-975A-48D3534AC4B4}"/>
              </a:ext>
            </a:extLst>
          </p:cNvPr>
          <p:cNvCxnSpPr/>
          <p:nvPr/>
        </p:nvCxnSpPr>
        <p:spPr>
          <a:xfrm>
            <a:off x="0" y="391593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A50B55D5-00B7-4DAD-B72F-FB336856E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975448"/>
            <a:ext cx="1728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예제 입력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FEB5C6-4341-4335-8A95-537B0069827E}"/>
              </a:ext>
            </a:extLst>
          </p:cNvPr>
          <p:cNvSpPr/>
          <p:nvPr/>
        </p:nvSpPr>
        <p:spPr>
          <a:xfrm>
            <a:off x="485298" y="4437113"/>
            <a:ext cx="3852428" cy="2304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>
                <a:solidFill>
                  <a:schemeClr val="tx1"/>
                </a:solidFill>
              </a:rPr>
              <a:t>9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1 5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1 4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1 2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5 3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5 7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4 6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4 8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4 9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9628F245-A681-4CCA-B0F4-A5ADD962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2508" y="3984998"/>
            <a:ext cx="1728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예제 출력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4D10E6-DAA7-4098-B373-EE499DCC8DA8}"/>
              </a:ext>
            </a:extLst>
          </p:cNvPr>
          <p:cNvSpPr/>
          <p:nvPr/>
        </p:nvSpPr>
        <p:spPr>
          <a:xfrm>
            <a:off x="4878772" y="4425921"/>
            <a:ext cx="3852428" cy="2304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>
                <a:solidFill>
                  <a:schemeClr val="tx1"/>
                </a:solidFill>
              </a:rPr>
              <a:t>1 5 4 2 3 7 6 8 9</a:t>
            </a: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C5832AE-B054-4269-89F8-8C1FE725FB24}"/>
              </a:ext>
            </a:extLst>
          </p:cNvPr>
          <p:cNvSpPr/>
          <p:nvPr/>
        </p:nvSpPr>
        <p:spPr>
          <a:xfrm>
            <a:off x="6945773" y="182250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CD859B6-75B4-4062-9753-703F715B3E90}"/>
              </a:ext>
            </a:extLst>
          </p:cNvPr>
          <p:cNvSpPr/>
          <p:nvPr/>
        </p:nvSpPr>
        <p:spPr>
          <a:xfrm>
            <a:off x="5865653" y="989598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9E3A3C0-5210-4458-BF30-6AE9A1A655B8}"/>
              </a:ext>
            </a:extLst>
          </p:cNvPr>
          <p:cNvSpPr/>
          <p:nvPr/>
        </p:nvSpPr>
        <p:spPr>
          <a:xfrm>
            <a:off x="7398910" y="964287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080ECEA-8DC8-4E41-952E-183241757C7E}"/>
              </a:ext>
            </a:extLst>
          </p:cNvPr>
          <p:cNvSpPr/>
          <p:nvPr/>
        </p:nvSpPr>
        <p:spPr>
          <a:xfrm>
            <a:off x="8388973" y="989598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6056332-963F-4C0C-899A-E3AAB2083037}"/>
              </a:ext>
            </a:extLst>
          </p:cNvPr>
          <p:cNvSpPr/>
          <p:nvPr/>
        </p:nvSpPr>
        <p:spPr>
          <a:xfrm>
            <a:off x="5393784" y="1651234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CF3BE29-4ACA-4A94-A7F0-56DD076673C7}"/>
              </a:ext>
            </a:extLst>
          </p:cNvPr>
          <p:cNvSpPr/>
          <p:nvPr/>
        </p:nvSpPr>
        <p:spPr>
          <a:xfrm>
            <a:off x="6285619" y="1651234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B5988CE-D7E9-489A-9D52-351C27225B20}"/>
              </a:ext>
            </a:extLst>
          </p:cNvPr>
          <p:cNvSpPr/>
          <p:nvPr/>
        </p:nvSpPr>
        <p:spPr>
          <a:xfrm>
            <a:off x="8212684" y="1630403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5905600-77E4-4B39-B655-6DA478D453E0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6213700" y="584321"/>
            <a:ext cx="791788" cy="4742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B7393F5-15F1-4B9C-953C-2FA243802E6A}"/>
              </a:ext>
            </a:extLst>
          </p:cNvPr>
          <p:cNvCxnSpPr>
            <a:cxnSpLocks/>
            <a:stCxn id="12" idx="4"/>
            <a:endCxn id="15" idx="1"/>
          </p:cNvCxnSpPr>
          <p:nvPr/>
        </p:nvCxnSpPr>
        <p:spPr>
          <a:xfrm>
            <a:off x="7149654" y="653306"/>
            <a:ext cx="308971" cy="379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4E00B7-9EE3-40C3-86C3-E1AE5C4FA893}"/>
              </a:ext>
            </a:extLst>
          </p:cNvPr>
          <p:cNvCxnSpPr>
            <a:cxnSpLocks/>
            <a:stCxn id="12" idx="5"/>
            <a:endCxn id="17" idx="1"/>
          </p:cNvCxnSpPr>
          <p:nvPr/>
        </p:nvCxnSpPr>
        <p:spPr>
          <a:xfrm>
            <a:off x="7293820" y="584321"/>
            <a:ext cx="1154868" cy="4742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F0F5019-AD7A-4295-9AFB-3FBD7A1A6D67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5597665" y="1391669"/>
            <a:ext cx="327703" cy="259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AD1748-D462-4A5A-9496-060071F9424D}"/>
              </a:ext>
            </a:extLst>
          </p:cNvPr>
          <p:cNvCxnSpPr>
            <a:cxnSpLocks/>
            <a:stCxn id="14" idx="5"/>
            <a:endCxn id="19" idx="0"/>
          </p:cNvCxnSpPr>
          <p:nvPr/>
        </p:nvCxnSpPr>
        <p:spPr>
          <a:xfrm>
            <a:off x="6213700" y="1391669"/>
            <a:ext cx="275800" cy="259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0437DD2-2CA3-40AD-B8DA-7CDAE7293C94}"/>
              </a:ext>
            </a:extLst>
          </p:cNvPr>
          <p:cNvCxnSpPr>
            <a:cxnSpLocks/>
            <a:stCxn id="15" idx="4"/>
            <a:endCxn id="29" idx="0"/>
          </p:cNvCxnSpPr>
          <p:nvPr/>
        </p:nvCxnSpPr>
        <p:spPr>
          <a:xfrm>
            <a:off x="7602791" y="1435343"/>
            <a:ext cx="249253" cy="2158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033593C-AED1-42DD-8E60-70FAF19D7882}"/>
              </a:ext>
            </a:extLst>
          </p:cNvPr>
          <p:cNvCxnSpPr>
            <a:cxnSpLocks/>
            <a:stCxn id="15" idx="3"/>
            <a:endCxn id="28" idx="0"/>
          </p:cNvCxnSpPr>
          <p:nvPr/>
        </p:nvCxnSpPr>
        <p:spPr>
          <a:xfrm flipH="1">
            <a:off x="7280924" y="1366358"/>
            <a:ext cx="177701" cy="2938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49F4059-0F57-46B8-8265-56E7A4A44000}"/>
              </a:ext>
            </a:extLst>
          </p:cNvPr>
          <p:cNvSpPr/>
          <p:nvPr/>
        </p:nvSpPr>
        <p:spPr>
          <a:xfrm>
            <a:off x="7077043" y="1660234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322E963-6200-47B7-BDDC-2600872575BF}"/>
              </a:ext>
            </a:extLst>
          </p:cNvPr>
          <p:cNvSpPr/>
          <p:nvPr/>
        </p:nvSpPr>
        <p:spPr>
          <a:xfrm>
            <a:off x="7648163" y="1651234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487450E-7A64-48E5-821A-5DD571066E00}"/>
              </a:ext>
            </a:extLst>
          </p:cNvPr>
          <p:cNvCxnSpPr>
            <a:cxnSpLocks/>
            <a:stCxn id="15" idx="5"/>
            <a:endCxn id="20" idx="0"/>
          </p:cNvCxnSpPr>
          <p:nvPr/>
        </p:nvCxnSpPr>
        <p:spPr>
          <a:xfrm>
            <a:off x="7746957" y="1366358"/>
            <a:ext cx="669608" cy="264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25">
            <a:extLst>
              <a:ext uri="{FF2B5EF4-FFF2-40B4-BE49-F238E27FC236}">
                <a16:creationId xmlns:a16="http://schemas.microsoft.com/office/drawing/2014/main" id="{8D1675F6-34C9-47B7-8AF3-91A3C10D5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216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BFS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B6A78-9386-4665-81E6-16701EF46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963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hlinkClick r:id="rId2"/>
            <a:extLst>
              <a:ext uri="{FF2B5EF4-FFF2-40B4-BE49-F238E27FC236}">
                <a16:creationId xmlns:a16="http://schemas.microsoft.com/office/drawing/2014/main" id="{70C14AD2-B574-48CA-8C58-4AE65D02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140968"/>
            <a:ext cx="792088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9934_</a:t>
            </a:r>
            <a:r>
              <a:rPr lang="ko-KR" altLang="en-US" sz="66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완전 이진 트리</a:t>
            </a:r>
            <a:endParaRPr lang="ko-KR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과제 리뷰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83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A95C7897-89EB-4535-A1A8-DB50EBF43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97" y="2060848"/>
            <a:ext cx="808508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중위 순회로 주어진 완전 이진 트리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포화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이진 트리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레벨별로 출력</a:t>
            </a:r>
            <a:endParaRPr lang="en-US" altLang="ko-KR" sz="32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91CF4FEC-F4AF-4E3F-ACC3-655152CDD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97" y="3570114"/>
            <a:ext cx="77768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정확하게 말하면 포화 이진 트리지만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완전 이진 트리라고 적는 경우도 많음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문제의 조건 잘 확인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F1D6BEE0-C1E2-44B9-9D42-EDA1F0C6D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과제 리뷰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E4AA6-81E8-46FA-BEC8-45696573E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FA787A-7058-41E5-BCBA-91A01AE00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414059"/>
            <a:ext cx="4953000" cy="4191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1187FAD7-268D-4A50-9326-47463131D291}"/>
              </a:ext>
            </a:extLst>
          </p:cNvPr>
          <p:cNvSpPr/>
          <p:nvPr/>
        </p:nvSpPr>
        <p:spPr>
          <a:xfrm>
            <a:off x="2954750" y="4349540"/>
            <a:ext cx="115819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A92A1D94-AF6C-4B54-8CE4-7AA865A9B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644" y="4833159"/>
            <a:ext cx="16475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포화 이진 트리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08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0E4AA6-81E8-46FA-BEC8-45696573E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DED55B-2381-41DA-8B07-C7DF591CD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152" y="857930"/>
            <a:ext cx="3276600" cy="2019300"/>
          </a:xfrm>
          <a:prstGeom prst="rect">
            <a:avLst/>
          </a:prstGeom>
        </p:spPr>
      </p:pic>
      <p:sp>
        <p:nvSpPr>
          <p:cNvPr id="14" name="TextBox 25">
            <a:extLst>
              <a:ext uri="{FF2B5EF4-FFF2-40B4-BE49-F238E27FC236}">
                <a16:creationId xmlns:a16="http://schemas.microsoft.com/office/drawing/2014/main" id="{4F03F30F-8DD8-4446-A479-680C024E2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207157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입력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1 6 4 3 2 5 7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27D8E8F4-7269-4894-A972-DB03AFA5A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4" y="3297389"/>
            <a:ext cx="83770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관찰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pPr marL="457200" indent="-457200">
              <a:buAutoNum type="arabicPeriod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항상 가운데 노드가 루트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루트 노드를 기준으로 양쪽 서브트리의 노드 수가 같음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포화이진트리의 서브트리도 포화이진트리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노드 수가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2 -1)</a:t>
            </a: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A7CBBAC6-7520-47E4-951C-0476B7771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과제 리뷰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C6013B6A-232B-485F-B277-AFED6D7B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912" y="4310049"/>
            <a:ext cx="5228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2446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hlinkClick r:id="rId3"/>
            <a:extLst>
              <a:ext uri="{FF2B5EF4-FFF2-40B4-BE49-F238E27FC236}">
                <a16:creationId xmlns:a16="http://schemas.microsoft.com/office/drawing/2014/main" id="{70C14AD2-B574-48CA-8C58-4AE65D02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354" y="3140968"/>
            <a:ext cx="716529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1) </a:t>
            </a:r>
            <a:r>
              <a:rPr lang="ko-KR" altLang="en-US" sz="66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규칙 찾아서 풀기</a:t>
            </a:r>
            <a:endParaRPr lang="ko-KR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과제 리뷰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0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5">
            <a:extLst>
              <a:ext uri="{FF2B5EF4-FFF2-40B4-BE49-F238E27FC236}">
                <a16:creationId xmlns:a16="http://schemas.microsoft.com/office/drawing/2014/main" id="{352684A3-61B7-432B-B723-BE7B4422B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278" y="2211131"/>
            <a:ext cx="7878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왼쪽부터 입력받으므로 입력받는 순서대로 인덱스 부여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23C8A8A-2B87-4F40-9ABC-6DDF576C9632}"/>
              </a:ext>
            </a:extLst>
          </p:cNvPr>
          <p:cNvSpPr/>
          <p:nvPr/>
        </p:nvSpPr>
        <p:spPr>
          <a:xfrm>
            <a:off x="3964968" y="2759663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A60D43-A116-4628-99E0-B2173AD78717}"/>
              </a:ext>
            </a:extLst>
          </p:cNvPr>
          <p:cNvCxnSpPr>
            <a:cxnSpLocks/>
            <a:stCxn id="17" idx="3"/>
            <a:endCxn id="19" idx="7"/>
          </p:cNvCxnSpPr>
          <p:nvPr/>
        </p:nvCxnSpPr>
        <p:spPr>
          <a:xfrm flipH="1">
            <a:off x="2591896" y="3258800"/>
            <a:ext cx="1458710" cy="292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0A82BE8-8390-4862-A7C8-B7ABFADA8C88}"/>
              </a:ext>
            </a:extLst>
          </p:cNvPr>
          <p:cNvSpPr/>
          <p:nvPr/>
        </p:nvSpPr>
        <p:spPr>
          <a:xfrm>
            <a:off x="2092759" y="3465989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9B67B5A-1995-402A-AC06-7B514DC147C0}"/>
              </a:ext>
            </a:extLst>
          </p:cNvPr>
          <p:cNvSpPr/>
          <p:nvPr/>
        </p:nvSpPr>
        <p:spPr>
          <a:xfrm>
            <a:off x="5979917" y="3421937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2877215-96D2-42AD-84A2-10373AF64FB3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4464105" y="3258800"/>
            <a:ext cx="1601450" cy="248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6F996BC-C88C-479F-BF8D-9580A9D5C605}"/>
              </a:ext>
            </a:extLst>
          </p:cNvPr>
          <p:cNvCxnSpPr>
            <a:cxnSpLocks/>
            <a:stCxn id="19" idx="3"/>
            <a:endCxn id="23" idx="7"/>
          </p:cNvCxnSpPr>
          <p:nvPr/>
        </p:nvCxnSpPr>
        <p:spPr>
          <a:xfrm flipH="1">
            <a:off x="1372925" y="3965126"/>
            <a:ext cx="805472" cy="301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64FF123F-E217-4F18-8DD8-B6EA69E500ED}"/>
              </a:ext>
            </a:extLst>
          </p:cNvPr>
          <p:cNvSpPr/>
          <p:nvPr/>
        </p:nvSpPr>
        <p:spPr>
          <a:xfrm>
            <a:off x="873788" y="4180720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B80606-46AF-4D1F-AB08-20D474318CD9}"/>
              </a:ext>
            </a:extLst>
          </p:cNvPr>
          <p:cNvSpPr/>
          <p:nvPr/>
        </p:nvSpPr>
        <p:spPr>
          <a:xfrm>
            <a:off x="3139763" y="4121323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4C6DB9-9EF8-4E6E-B7B7-4B70FE33C434}"/>
              </a:ext>
            </a:extLst>
          </p:cNvPr>
          <p:cNvCxnSpPr>
            <a:cxnSpLocks/>
            <a:stCxn id="19" idx="5"/>
            <a:endCxn id="24" idx="1"/>
          </p:cNvCxnSpPr>
          <p:nvPr/>
        </p:nvCxnSpPr>
        <p:spPr>
          <a:xfrm>
            <a:off x="2591896" y="3965126"/>
            <a:ext cx="633505" cy="241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27D9E47-4326-48BA-8A9F-250491C1B832}"/>
              </a:ext>
            </a:extLst>
          </p:cNvPr>
          <p:cNvCxnSpPr>
            <a:cxnSpLocks/>
            <a:stCxn id="23" idx="3"/>
            <a:endCxn id="27" idx="7"/>
          </p:cNvCxnSpPr>
          <p:nvPr/>
        </p:nvCxnSpPr>
        <p:spPr>
          <a:xfrm flipH="1">
            <a:off x="643325" y="4679857"/>
            <a:ext cx="316101" cy="391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E76F4DC-3DEF-49BD-BE61-768ED6A9BDFB}"/>
              </a:ext>
            </a:extLst>
          </p:cNvPr>
          <p:cNvSpPr/>
          <p:nvPr/>
        </p:nvSpPr>
        <p:spPr>
          <a:xfrm>
            <a:off x="144188" y="4985797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B2ECF4A-F4C2-4B37-B6EC-49EAB0051FE4}"/>
              </a:ext>
            </a:extLst>
          </p:cNvPr>
          <p:cNvSpPr/>
          <p:nvPr/>
        </p:nvSpPr>
        <p:spPr>
          <a:xfrm>
            <a:off x="1568310" y="4963839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500E7A2-D86F-4277-B813-8A0E2D5BA9E7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>
          <a:xfrm>
            <a:off x="1372925" y="4679857"/>
            <a:ext cx="281023" cy="369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88432CF-2309-4F16-9EE4-744358E154F8}"/>
              </a:ext>
            </a:extLst>
          </p:cNvPr>
          <p:cNvCxnSpPr>
            <a:cxnSpLocks/>
            <a:stCxn id="24" idx="3"/>
            <a:endCxn id="31" idx="7"/>
          </p:cNvCxnSpPr>
          <p:nvPr/>
        </p:nvCxnSpPr>
        <p:spPr>
          <a:xfrm flipH="1">
            <a:off x="2919488" y="4620460"/>
            <a:ext cx="305913" cy="441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BE4C954-1F57-4743-A88F-F421C830D217}"/>
              </a:ext>
            </a:extLst>
          </p:cNvPr>
          <p:cNvSpPr/>
          <p:nvPr/>
        </p:nvSpPr>
        <p:spPr>
          <a:xfrm>
            <a:off x="2420351" y="4976538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EEB42F3-0C96-4446-AD2D-DD4E4A4DB442}"/>
              </a:ext>
            </a:extLst>
          </p:cNvPr>
          <p:cNvSpPr/>
          <p:nvPr/>
        </p:nvSpPr>
        <p:spPr>
          <a:xfrm>
            <a:off x="3638900" y="4961757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C27EE38-490A-4787-99E6-40D58A547B22}"/>
              </a:ext>
            </a:extLst>
          </p:cNvPr>
          <p:cNvCxnSpPr>
            <a:cxnSpLocks/>
            <a:stCxn id="24" idx="5"/>
            <a:endCxn id="32" idx="0"/>
          </p:cNvCxnSpPr>
          <p:nvPr/>
        </p:nvCxnSpPr>
        <p:spPr>
          <a:xfrm>
            <a:off x="3638900" y="4620460"/>
            <a:ext cx="292388" cy="341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B930A14-B439-40C9-A5D6-9E3F2A2BD1F6}"/>
              </a:ext>
            </a:extLst>
          </p:cNvPr>
          <p:cNvCxnSpPr>
            <a:cxnSpLocks/>
            <a:stCxn id="20" idx="3"/>
            <a:endCxn id="35" idx="7"/>
          </p:cNvCxnSpPr>
          <p:nvPr/>
        </p:nvCxnSpPr>
        <p:spPr>
          <a:xfrm flipH="1">
            <a:off x="5564444" y="3921074"/>
            <a:ext cx="501111" cy="2946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1CC1FF4-A921-48A7-B227-381D0315734B}"/>
              </a:ext>
            </a:extLst>
          </p:cNvPr>
          <p:cNvSpPr/>
          <p:nvPr/>
        </p:nvSpPr>
        <p:spPr>
          <a:xfrm>
            <a:off x="5065307" y="4130039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6084919-74D9-4765-B624-AAE0F9E200DF}"/>
              </a:ext>
            </a:extLst>
          </p:cNvPr>
          <p:cNvSpPr/>
          <p:nvPr/>
        </p:nvSpPr>
        <p:spPr>
          <a:xfrm>
            <a:off x="7331282" y="4117889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14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7D5D7CB-7C05-40D9-8AF0-27A3A8A9A28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479054" y="3925630"/>
            <a:ext cx="937866" cy="277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7EF4D34-757F-46ED-9819-3DC6CE29D8FA}"/>
              </a:ext>
            </a:extLst>
          </p:cNvPr>
          <p:cNvCxnSpPr>
            <a:cxnSpLocks/>
            <a:stCxn id="35" idx="3"/>
            <a:endCxn id="39" idx="7"/>
          </p:cNvCxnSpPr>
          <p:nvPr/>
        </p:nvCxnSpPr>
        <p:spPr>
          <a:xfrm flipH="1">
            <a:off x="4870961" y="4629176"/>
            <a:ext cx="279984" cy="426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7A58169E-5604-4974-AEAD-0C733C4D30ED}"/>
              </a:ext>
            </a:extLst>
          </p:cNvPr>
          <p:cNvSpPr/>
          <p:nvPr/>
        </p:nvSpPr>
        <p:spPr>
          <a:xfrm>
            <a:off x="4371824" y="4970208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9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4BCA04C-2E89-4AFD-9F0A-66C85339A888}"/>
              </a:ext>
            </a:extLst>
          </p:cNvPr>
          <p:cNvSpPr/>
          <p:nvPr/>
        </p:nvSpPr>
        <p:spPr>
          <a:xfrm>
            <a:off x="5746565" y="4976538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11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9139E98-7C0C-48B7-AAE6-D3C044F87A7E}"/>
              </a:ext>
            </a:extLst>
          </p:cNvPr>
          <p:cNvCxnSpPr>
            <a:cxnSpLocks/>
            <a:stCxn id="35" idx="5"/>
            <a:endCxn id="40" idx="1"/>
          </p:cNvCxnSpPr>
          <p:nvPr/>
        </p:nvCxnSpPr>
        <p:spPr>
          <a:xfrm>
            <a:off x="5564444" y="4629176"/>
            <a:ext cx="267759" cy="433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C68A3E-AAE3-4408-B8AD-B0F38ED3B5E8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7098570" y="4641053"/>
            <a:ext cx="316101" cy="391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ECC68264-277B-4BB8-AC32-0090651CC37A}"/>
              </a:ext>
            </a:extLst>
          </p:cNvPr>
          <p:cNvSpPr/>
          <p:nvPr/>
        </p:nvSpPr>
        <p:spPr>
          <a:xfrm>
            <a:off x="6599433" y="4946993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9DC2090-0F8F-4010-B930-B30683DC2336}"/>
              </a:ext>
            </a:extLst>
          </p:cNvPr>
          <p:cNvSpPr/>
          <p:nvPr/>
        </p:nvSpPr>
        <p:spPr>
          <a:xfrm>
            <a:off x="8084440" y="4946993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15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DCCD8DE-765D-471F-99E4-3B69925A9760}"/>
              </a:ext>
            </a:extLst>
          </p:cNvPr>
          <p:cNvCxnSpPr>
            <a:cxnSpLocks/>
            <a:stCxn id="36" idx="5"/>
            <a:endCxn id="44" idx="1"/>
          </p:cNvCxnSpPr>
          <p:nvPr/>
        </p:nvCxnSpPr>
        <p:spPr>
          <a:xfrm>
            <a:off x="7830419" y="4617026"/>
            <a:ext cx="339659" cy="4156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25">
            <a:extLst>
              <a:ext uri="{FF2B5EF4-FFF2-40B4-BE49-F238E27FC236}">
                <a16:creationId xmlns:a16="http://schemas.microsoft.com/office/drawing/2014/main" id="{F0B624EC-2724-4271-9DD3-A11AE032B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84" y="1196752"/>
            <a:ext cx="85614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레벨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으로는 규칙이 잘 안 보일 수 있으니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4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짜리로 보자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54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B23C8A8A-2B87-4F40-9ABC-6DDF576C9632}"/>
              </a:ext>
            </a:extLst>
          </p:cNvPr>
          <p:cNvSpPr/>
          <p:nvPr/>
        </p:nvSpPr>
        <p:spPr>
          <a:xfrm>
            <a:off x="4072863" y="621291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BA60D43-A116-4628-99E0-B2173AD78717}"/>
              </a:ext>
            </a:extLst>
          </p:cNvPr>
          <p:cNvCxnSpPr>
            <a:cxnSpLocks/>
            <a:stCxn id="17" idx="3"/>
            <a:endCxn id="19" idx="7"/>
          </p:cNvCxnSpPr>
          <p:nvPr/>
        </p:nvCxnSpPr>
        <p:spPr>
          <a:xfrm flipH="1">
            <a:off x="2699791" y="1120428"/>
            <a:ext cx="1458710" cy="292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0A82BE8-8390-4862-A7C8-B7ABFADA8C88}"/>
              </a:ext>
            </a:extLst>
          </p:cNvPr>
          <p:cNvSpPr/>
          <p:nvPr/>
        </p:nvSpPr>
        <p:spPr>
          <a:xfrm>
            <a:off x="2200654" y="1327617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9B67B5A-1995-402A-AC06-7B514DC147C0}"/>
              </a:ext>
            </a:extLst>
          </p:cNvPr>
          <p:cNvSpPr/>
          <p:nvPr/>
        </p:nvSpPr>
        <p:spPr>
          <a:xfrm>
            <a:off x="6087812" y="1283565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2877215-96D2-42AD-84A2-10373AF64FB3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>
            <a:off x="4572000" y="1120428"/>
            <a:ext cx="1601450" cy="248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6F996BC-C88C-479F-BF8D-9580A9D5C605}"/>
              </a:ext>
            </a:extLst>
          </p:cNvPr>
          <p:cNvCxnSpPr>
            <a:cxnSpLocks/>
            <a:stCxn id="19" idx="3"/>
            <a:endCxn id="23" idx="7"/>
          </p:cNvCxnSpPr>
          <p:nvPr/>
        </p:nvCxnSpPr>
        <p:spPr>
          <a:xfrm flipH="1">
            <a:off x="1480820" y="1826754"/>
            <a:ext cx="805472" cy="301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64FF123F-E217-4F18-8DD8-B6EA69E500ED}"/>
              </a:ext>
            </a:extLst>
          </p:cNvPr>
          <p:cNvSpPr/>
          <p:nvPr/>
        </p:nvSpPr>
        <p:spPr>
          <a:xfrm>
            <a:off x="981683" y="2042348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B80606-46AF-4D1F-AB08-20D474318CD9}"/>
              </a:ext>
            </a:extLst>
          </p:cNvPr>
          <p:cNvSpPr/>
          <p:nvPr/>
        </p:nvSpPr>
        <p:spPr>
          <a:xfrm>
            <a:off x="3247658" y="1982951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4C6DB9-9EF8-4E6E-B7B7-4B70FE33C434}"/>
              </a:ext>
            </a:extLst>
          </p:cNvPr>
          <p:cNvCxnSpPr>
            <a:cxnSpLocks/>
            <a:stCxn id="19" idx="5"/>
            <a:endCxn id="24" idx="1"/>
          </p:cNvCxnSpPr>
          <p:nvPr/>
        </p:nvCxnSpPr>
        <p:spPr>
          <a:xfrm>
            <a:off x="2699791" y="1826754"/>
            <a:ext cx="633505" cy="241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27D9E47-4326-48BA-8A9F-250491C1B832}"/>
              </a:ext>
            </a:extLst>
          </p:cNvPr>
          <p:cNvCxnSpPr>
            <a:cxnSpLocks/>
            <a:stCxn id="23" idx="3"/>
            <a:endCxn id="27" idx="7"/>
          </p:cNvCxnSpPr>
          <p:nvPr/>
        </p:nvCxnSpPr>
        <p:spPr>
          <a:xfrm flipH="1">
            <a:off x="751220" y="2541485"/>
            <a:ext cx="316101" cy="391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E76F4DC-3DEF-49BD-BE61-768ED6A9BDFB}"/>
              </a:ext>
            </a:extLst>
          </p:cNvPr>
          <p:cNvSpPr/>
          <p:nvPr/>
        </p:nvSpPr>
        <p:spPr>
          <a:xfrm>
            <a:off x="252083" y="2847425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B2ECF4A-F4C2-4B37-B6EC-49EAB0051FE4}"/>
              </a:ext>
            </a:extLst>
          </p:cNvPr>
          <p:cNvSpPr/>
          <p:nvPr/>
        </p:nvSpPr>
        <p:spPr>
          <a:xfrm>
            <a:off x="1676205" y="2825467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500E7A2-D86F-4277-B813-8A0E2D5BA9E7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>
          <a:xfrm>
            <a:off x="1480820" y="2541485"/>
            <a:ext cx="281023" cy="369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88432CF-2309-4F16-9EE4-744358E154F8}"/>
              </a:ext>
            </a:extLst>
          </p:cNvPr>
          <p:cNvCxnSpPr>
            <a:cxnSpLocks/>
            <a:stCxn id="24" idx="3"/>
            <a:endCxn id="31" idx="7"/>
          </p:cNvCxnSpPr>
          <p:nvPr/>
        </p:nvCxnSpPr>
        <p:spPr>
          <a:xfrm flipH="1">
            <a:off x="3027383" y="2482088"/>
            <a:ext cx="305913" cy="441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BE4C954-1F57-4743-A88F-F421C830D217}"/>
              </a:ext>
            </a:extLst>
          </p:cNvPr>
          <p:cNvSpPr/>
          <p:nvPr/>
        </p:nvSpPr>
        <p:spPr>
          <a:xfrm>
            <a:off x="2528246" y="2838166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EEB42F3-0C96-4446-AD2D-DD4E4A4DB442}"/>
              </a:ext>
            </a:extLst>
          </p:cNvPr>
          <p:cNvSpPr/>
          <p:nvPr/>
        </p:nvSpPr>
        <p:spPr>
          <a:xfrm>
            <a:off x="3746795" y="2823385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C27EE38-490A-4787-99E6-40D58A547B22}"/>
              </a:ext>
            </a:extLst>
          </p:cNvPr>
          <p:cNvCxnSpPr>
            <a:cxnSpLocks/>
            <a:stCxn id="24" idx="5"/>
            <a:endCxn id="32" idx="0"/>
          </p:cNvCxnSpPr>
          <p:nvPr/>
        </p:nvCxnSpPr>
        <p:spPr>
          <a:xfrm>
            <a:off x="3746795" y="2482088"/>
            <a:ext cx="292388" cy="341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B930A14-B439-40C9-A5D6-9E3F2A2BD1F6}"/>
              </a:ext>
            </a:extLst>
          </p:cNvPr>
          <p:cNvCxnSpPr>
            <a:cxnSpLocks/>
            <a:stCxn id="20" idx="3"/>
            <a:endCxn id="35" idx="7"/>
          </p:cNvCxnSpPr>
          <p:nvPr/>
        </p:nvCxnSpPr>
        <p:spPr>
          <a:xfrm flipH="1">
            <a:off x="5672339" y="1782702"/>
            <a:ext cx="501111" cy="2946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1CC1FF4-A921-48A7-B227-381D0315734B}"/>
              </a:ext>
            </a:extLst>
          </p:cNvPr>
          <p:cNvSpPr/>
          <p:nvPr/>
        </p:nvSpPr>
        <p:spPr>
          <a:xfrm>
            <a:off x="5173202" y="1991667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6084919-74D9-4765-B624-AAE0F9E200DF}"/>
              </a:ext>
            </a:extLst>
          </p:cNvPr>
          <p:cNvSpPr/>
          <p:nvPr/>
        </p:nvSpPr>
        <p:spPr>
          <a:xfrm>
            <a:off x="7439177" y="1979517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14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7D5D7CB-7C05-40D9-8AF0-27A3A8A9A28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586949" y="1787258"/>
            <a:ext cx="937866" cy="277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7EF4D34-757F-46ED-9819-3DC6CE29D8FA}"/>
              </a:ext>
            </a:extLst>
          </p:cNvPr>
          <p:cNvCxnSpPr>
            <a:cxnSpLocks/>
            <a:stCxn id="35" idx="3"/>
            <a:endCxn id="39" idx="7"/>
          </p:cNvCxnSpPr>
          <p:nvPr/>
        </p:nvCxnSpPr>
        <p:spPr>
          <a:xfrm flipH="1">
            <a:off x="4978856" y="2490804"/>
            <a:ext cx="279984" cy="426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7A58169E-5604-4974-AEAD-0C733C4D30ED}"/>
              </a:ext>
            </a:extLst>
          </p:cNvPr>
          <p:cNvSpPr/>
          <p:nvPr/>
        </p:nvSpPr>
        <p:spPr>
          <a:xfrm>
            <a:off x="4479719" y="2831836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9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4BCA04C-2E89-4AFD-9F0A-66C85339A888}"/>
              </a:ext>
            </a:extLst>
          </p:cNvPr>
          <p:cNvSpPr/>
          <p:nvPr/>
        </p:nvSpPr>
        <p:spPr>
          <a:xfrm>
            <a:off x="5854460" y="2838166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11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9139E98-7C0C-48B7-AAE6-D3C044F87A7E}"/>
              </a:ext>
            </a:extLst>
          </p:cNvPr>
          <p:cNvCxnSpPr>
            <a:cxnSpLocks/>
            <a:stCxn id="35" idx="5"/>
            <a:endCxn id="40" idx="1"/>
          </p:cNvCxnSpPr>
          <p:nvPr/>
        </p:nvCxnSpPr>
        <p:spPr>
          <a:xfrm>
            <a:off x="5672339" y="2490804"/>
            <a:ext cx="267759" cy="433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C68A3E-AAE3-4408-B8AD-B0F38ED3B5E8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7206465" y="2502681"/>
            <a:ext cx="316101" cy="391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ECC68264-277B-4BB8-AC32-0090651CC37A}"/>
              </a:ext>
            </a:extLst>
          </p:cNvPr>
          <p:cNvSpPr/>
          <p:nvPr/>
        </p:nvSpPr>
        <p:spPr>
          <a:xfrm>
            <a:off x="6707328" y="2808621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9DC2090-0F8F-4010-B930-B30683DC2336}"/>
              </a:ext>
            </a:extLst>
          </p:cNvPr>
          <p:cNvSpPr/>
          <p:nvPr/>
        </p:nvSpPr>
        <p:spPr>
          <a:xfrm>
            <a:off x="8192335" y="2808621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15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DCCD8DE-765D-471F-99E4-3B69925A9760}"/>
              </a:ext>
            </a:extLst>
          </p:cNvPr>
          <p:cNvCxnSpPr>
            <a:cxnSpLocks/>
            <a:stCxn id="36" idx="5"/>
            <a:endCxn id="44" idx="1"/>
          </p:cNvCxnSpPr>
          <p:nvPr/>
        </p:nvCxnSpPr>
        <p:spPr>
          <a:xfrm>
            <a:off x="7938314" y="2478654"/>
            <a:ext cx="339659" cy="4156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25">
            <a:extLst>
              <a:ext uri="{FF2B5EF4-FFF2-40B4-BE49-F238E27FC236}">
                <a16:creationId xmlns:a16="http://schemas.microsoft.com/office/drawing/2014/main" id="{C6058BD8-ADEF-4DAB-A531-1DA7AA209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843" y="4112973"/>
            <a:ext cx="296662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레벨별 인덱스 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rgbClr val="00B05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8</a:t>
            </a:r>
          </a:p>
          <a:p>
            <a:r>
              <a:rPr lang="en-US" altLang="ko-KR" sz="2400">
                <a:solidFill>
                  <a:srgbClr val="00B05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12</a:t>
            </a:r>
          </a:p>
          <a:p>
            <a:r>
              <a:rPr lang="en-US" altLang="ko-KR" sz="2400">
                <a:solidFill>
                  <a:srgbClr val="00B05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6 10 14</a:t>
            </a:r>
          </a:p>
          <a:p>
            <a:r>
              <a:rPr lang="en-US" altLang="ko-KR" sz="2400">
                <a:solidFill>
                  <a:srgbClr val="00B05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3 5 7 9 11 13 15</a:t>
            </a:r>
          </a:p>
        </p:txBody>
      </p:sp>
      <p:sp>
        <p:nvSpPr>
          <p:cNvPr id="49" name="TextBox 25">
            <a:extLst>
              <a:ext uri="{FF2B5EF4-FFF2-40B4-BE49-F238E27FC236}">
                <a16:creationId xmlns:a16="http://schemas.microsoft.com/office/drawing/2014/main" id="{1A1C5019-53BE-4911-9082-735C5142E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678" y="372416"/>
            <a:ext cx="11076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4</a:t>
            </a:r>
          </a:p>
        </p:txBody>
      </p:sp>
      <p:sp>
        <p:nvSpPr>
          <p:cNvPr id="52" name="TextBox 25">
            <a:extLst>
              <a:ext uri="{FF2B5EF4-FFF2-40B4-BE49-F238E27FC236}">
                <a16:creationId xmlns:a16="http://schemas.microsoft.com/office/drawing/2014/main" id="{06A37458-6884-4E73-9F97-3BC5DA1C7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86" y="4459902"/>
            <a:ext cx="72791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개</a:t>
            </a:r>
            <a:endParaRPr lang="en-US" altLang="ko-KR" sz="240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개</a:t>
            </a:r>
            <a:endParaRPr lang="en-US" altLang="ko-KR" sz="240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개</a:t>
            </a:r>
            <a:endParaRPr lang="en-US" altLang="ko-KR" sz="240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개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4" name="TextBox 25">
            <a:extLst>
              <a:ext uri="{FF2B5EF4-FFF2-40B4-BE49-F238E27FC236}">
                <a16:creationId xmlns:a16="http://schemas.microsoft.com/office/drawing/2014/main" id="{0BF4E39E-A4D7-43F8-81D0-A71884DEE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5317" y="4127754"/>
            <a:ext cx="137250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공차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(d)</a:t>
            </a: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8</a:t>
            </a: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</a:t>
            </a: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</a:p>
        </p:txBody>
      </p:sp>
      <p:sp>
        <p:nvSpPr>
          <p:cNvPr id="57" name="TextBox 25">
            <a:extLst>
              <a:ext uri="{FF2B5EF4-FFF2-40B4-BE49-F238E27FC236}">
                <a16:creationId xmlns:a16="http://schemas.microsoft.com/office/drawing/2014/main" id="{7136280B-A09C-40A6-AC48-0CA732866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34" y="6382531"/>
            <a:ext cx="2966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B05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시작 위치</a:t>
            </a:r>
            <a:endParaRPr lang="en-US" altLang="ko-KR" sz="2400">
              <a:solidFill>
                <a:srgbClr val="00B05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E5A4E5E-35EF-4D1A-9D7E-5F52CDEBCF43}"/>
              </a:ext>
            </a:extLst>
          </p:cNvPr>
          <p:cNvCxnSpPr>
            <a:cxnSpLocks/>
          </p:cNvCxnSpPr>
          <p:nvPr/>
        </p:nvCxnSpPr>
        <p:spPr>
          <a:xfrm flipV="1">
            <a:off x="1062547" y="6029562"/>
            <a:ext cx="0" cy="401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2623B996-A338-40CA-BA32-AA2E886693CC}"/>
              </a:ext>
            </a:extLst>
          </p:cNvPr>
          <p:cNvSpPr/>
          <p:nvPr/>
        </p:nvSpPr>
        <p:spPr>
          <a:xfrm>
            <a:off x="883843" y="4459902"/>
            <a:ext cx="374089" cy="1569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25">
            <a:extLst>
              <a:ext uri="{FF2B5EF4-FFF2-40B4-BE49-F238E27FC236}">
                <a16:creationId xmlns:a16="http://schemas.microsoft.com/office/drawing/2014/main" id="{CC085EFD-2B5D-42F8-A4C3-96A6FFA6F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5749" y="4435954"/>
            <a:ext cx="321910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필요한 정보</a:t>
            </a:r>
            <a:endParaRPr lang="en-US" altLang="ko-KR" sz="28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800">
                <a:solidFill>
                  <a:srgbClr val="00B05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시작 위치 </a:t>
            </a:r>
            <a:r>
              <a:rPr lang="en-US" altLang="ko-KR" sz="2800">
                <a:solidFill>
                  <a:srgbClr val="00B05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8,4,2,1</a:t>
            </a:r>
          </a:p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공차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x,8,4,2</a:t>
            </a:r>
          </a:p>
          <a:p>
            <a:r>
              <a:rPr lang="ko-KR" altLang="en-US" sz="2800">
                <a:solidFill>
                  <a:srgbClr val="FF6E5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개수 </a:t>
            </a:r>
            <a:r>
              <a:rPr lang="en-US" altLang="ko-KR" sz="2800">
                <a:solidFill>
                  <a:srgbClr val="FF6E5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1,2,4,8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6174608-4375-4C2F-8D58-42D30996D099}"/>
              </a:ext>
            </a:extLst>
          </p:cNvPr>
          <p:cNvSpPr/>
          <p:nvPr/>
        </p:nvSpPr>
        <p:spPr>
          <a:xfrm>
            <a:off x="55778" y="3717032"/>
            <a:ext cx="5015368" cy="31271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467FF49-0B50-4C57-86D7-5D76B9438453}"/>
              </a:ext>
            </a:extLst>
          </p:cNvPr>
          <p:cNvSpPr/>
          <p:nvPr/>
        </p:nvSpPr>
        <p:spPr>
          <a:xfrm>
            <a:off x="4568678" y="4928863"/>
            <a:ext cx="1100339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FA946E9-13A8-4E3F-951B-365FE5EA604A}"/>
              </a:ext>
            </a:extLst>
          </p:cNvPr>
          <p:cNvSpPr/>
          <p:nvPr/>
        </p:nvSpPr>
        <p:spPr>
          <a:xfrm>
            <a:off x="5778873" y="4241122"/>
            <a:ext cx="3325510" cy="21374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6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10085</TotalTime>
  <Words>1149</Words>
  <Application>Microsoft Office PowerPoint</Application>
  <PresentationFormat>화면 슬라이드 쇼(4:3)</PresentationFormat>
  <Paragraphs>424</Paragraphs>
  <Slides>33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배달의민족 한나는 열한살</vt:lpstr>
      <vt:lpstr>맑은 고딕</vt:lpstr>
      <vt:lpstr>나눔고딕</vt:lpstr>
      <vt:lpstr>배달의민족 한나</vt:lpstr>
      <vt:lpstr>Arial</vt:lpstr>
      <vt:lpstr>나눔고딕 ExtraBold</vt:lpstr>
      <vt:lpstr>한컴 윤고딕 230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허 규정</cp:lastModifiedBy>
  <cp:revision>477</cp:revision>
  <dcterms:created xsi:type="dcterms:W3CDTF">2014-05-20T10:28:59Z</dcterms:created>
  <dcterms:modified xsi:type="dcterms:W3CDTF">2018-11-01T10:50:29Z</dcterms:modified>
</cp:coreProperties>
</file>