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 snapToGrid="0">
      <p:cViewPr varScale="1">
        <p:scale>
          <a:sx n="57" d="100"/>
          <a:sy n="57" d="100"/>
        </p:scale>
        <p:origin x="58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g On Lee" userId="96458b53440fba95" providerId="LiveId" clId="{563DC742-2FC9-4E15-BF33-5DF95DC4D2DA}"/>
    <pc:docChg chg="modSld">
      <pc:chgData name="Sung On Lee" userId="96458b53440fba95" providerId="LiveId" clId="{563DC742-2FC9-4E15-BF33-5DF95DC4D2DA}" dt="2018-02-04T03:32:57.257" v="2" actId="20577"/>
      <pc:docMkLst>
        <pc:docMk/>
      </pc:docMkLst>
      <pc:sldChg chg="modSp">
        <pc:chgData name="Sung On Lee" userId="96458b53440fba95" providerId="LiveId" clId="{563DC742-2FC9-4E15-BF33-5DF95DC4D2DA}" dt="2018-02-04T03:32:57.257" v="2" actId="20577"/>
        <pc:sldMkLst>
          <pc:docMk/>
          <pc:sldMk cId="3847350231" sldId="257"/>
        </pc:sldMkLst>
        <pc:spChg chg="mod">
          <ac:chgData name="Sung On Lee" userId="96458b53440fba95" providerId="LiveId" clId="{563DC742-2FC9-4E15-BF33-5DF95DC4D2DA}" dt="2018-02-04T03:32:57.257" v="2" actId="20577"/>
          <ac:spMkLst>
            <pc:docMk/>
            <pc:sldMk cId="3847350231" sldId="257"/>
            <ac:spMk id="5" creationId="{FE3B6CF3-2442-424D-89DB-899E841A7014}"/>
          </ac:spMkLst>
        </pc:spChg>
      </pc:sldChg>
    </pc:docChg>
  </pc:docChgLst>
  <pc:docChgLst>
    <pc:chgData name="Sung On Lee" userId="96458b53440fba95" providerId="LiveId" clId="{51EB6DDE-759F-46A3-A64E-31FB42403A9A}"/>
    <pc:docChg chg="undo custSel addSld delSld modSld sldOrd">
      <pc:chgData name="Sung On Lee" userId="96458b53440fba95" providerId="LiveId" clId="{51EB6DDE-759F-46A3-A64E-31FB42403A9A}" dt="2018-02-04T04:25:57.812" v="1888" actId="2696"/>
      <pc:docMkLst>
        <pc:docMk/>
      </pc:docMkLst>
      <pc:sldChg chg="modSp">
        <pc:chgData name="Sung On Lee" userId="96458b53440fba95" providerId="LiveId" clId="{51EB6DDE-759F-46A3-A64E-31FB42403A9A}" dt="2018-02-04T04:06:28.089" v="29" actId="20577"/>
        <pc:sldMkLst>
          <pc:docMk/>
          <pc:sldMk cId="551568833" sldId="256"/>
        </pc:sldMkLst>
        <pc:spChg chg="mod">
          <ac:chgData name="Sung On Lee" userId="96458b53440fba95" providerId="LiveId" clId="{51EB6DDE-759F-46A3-A64E-31FB42403A9A}" dt="2018-02-04T04:06:28.089" v="29" actId="20577"/>
          <ac:spMkLst>
            <pc:docMk/>
            <pc:sldMk cId="551568833" sldId="256"/>
            <ac:spMk id="3" creationId="{546EDB44-9387-4DF4-8B87-B849EA5A77EB}"/>
          </ac:spMkLst>
        </pc:spChg>
      </pc:sldChg>
      <pc:sldChg chg="addSp delSp modSp">
        <pc:chgData name="Sung On Lee" userId="96458b53440fba95" providerId="LiveId" clId="{51EB6DDE-759F-46A3-A64E-31FB42403A9A}" dt="2018-02-04T04:18:35.745" v="1358" actId="20577"/>
        <pc:sldMkLst>
          <pc:docMk/>
          <pc:sldMk cId="3847350231" sldId="257"/>
        </pc:sldMkLst>
        <pc:spChg chg="del">
          <ac:chgData name="Sung On Lee" userId="96458b53440fba95" providerId="LiveId" clId="{51EB6DDE-759F-46A3-A64E-31FB42403A9A}" dt="2018-02-04T04:13:54.047" v="579" actId="478"/>
          <ac:spMkLst>
            <pc:docMk/>
            <pc:sldMk cId="3847350231" sldId="257"/>
            <ac:spMk id="5" creationId="{FE3B6CF3-2442-424D-89DB-899E841A7014}"/>
          </ac:spMkLst>
        </pc:spChg>
        <pc:spChg chg="add del mod">
          <ac:chgData name="Sung On Lee" userId="96458b53440fba95" providerId="LiveId" clId="{51EB6DDE-759F-46A3-A64E-31FB42403A9A}" dt="2018-02-04T04:13:50.455" v="578" actId="478"/>
          <ac:spMkLst>
            <pc:docMk/>
            <pc:sldMk cId="3847350231" sldId="257"/>
            <ac:spMk id="6" creationId="{73008DD7-7A0A-4023-AD10-2D647BF477BE}"/>
          </ac:spMkLst>
        </pc:spChg>
        <pc:spChg chg="add mod">
          <ac:chgData name="Sung On Lee" userId="96458b53440fba95" providerId="LiveId" clId="{51EB6DDE-759F-46A3-A64E-31FB42403A9A}" dt="2018-02-04T04:18:35.745" v="1358" actId="20577"/>
          <ac:spMkLst>
            <pc:docMk/>
            <pc:sldMk cId="3847350231" sldId="257"/>
            <ac:spMk id="8" creationId="{2CE85587-FAE9-4476-8A83-2CFBE80D3D07}"/>
          </ac:spMkLst>
        </pc:spChg>
        <pc:graphicFrameChg chg="add del">
          <ac:chgData name="Sung On Lee" userId="96458b53440fba95" providerId="LiveId" clId="{51EB6DDE-759F-46A3-A64E-31FB42403A9A}" dt="2018-02-04T04:13:55.285" v="580" actId="478"/>
          <ac:graphicFrameMkLst>
            <pc:docMk/>
            <pc:sldMk cId="3847350231" sldId="257"/>
            <ac:graphicFrameMk id="4" creationId="{05873AEF-C1AC-4B07-A085-ECC053229975}"/>
          </ac:graphicFrameMkLst>
        </pc:graphicFrameChg>
      </pc:sldChg>
      <pc:sldChg chg="modSp">
        <pc:chgData name="Sung On Lee" userId="96458b53440fba95" providerId="LiveId" clId="{51EB6DDE-759F-46A3-A64E-31FB42403A9A}" dt="2018-02-04T04:16:13.219" v="756" actId="20577"/>
        <pc:sldMkLst>
          <pc:docMk/>
          <pc:sldMk cId="3990660628" sldId="258"/>
        </pc:sldMkLst>
        <pc:spChg chg="mod">
          <ac:chgData name="Sung On Lee" userId="96458b53440fba95" providerId="LiveId" clId="{51EB6DDE-759F-46A3-A64E-31FB42403A9A}" dt="2018-02-04T04:16:13.219" v="756" actId="20577"/>
          <ac:spMkLst>
            <pc:docMk/>
            <pc:sldMk cId="3990660628" sldId="258"/>
            <ac:spMk id="3" creationId="{817374F1-A2D3-4572-BE98-A0EB8AD365C6}"/>
          </ac:spMkLst>
        </pc:spChg>
      </pc:sldChg>
      <pc:sldChg chg="addSp delSp modSp">
        <pc:chgData name="Sung On Lee" userId="96458b53440fba95" providerId="LiveId" clId="{51EB6DDE-759F-46A3-A64E-31FB42403A9A}" dt="2018-02-04T04:07:51.815" v="45" actId="1076"/>
        <pc:sldMkLst>
          <pc:docMk/>
          <pc:sldMk cId="3070210595" sldId="259"/>
        </pc:sldMkLst>
        <pc:picChg chg="add del mod">
          <ac:chgData name="Sung On Lee" userId="96458b53440fba95" providerId="LiveId" clId="{51EB6DDE-759F-46A3-A64E-31FB42403A9A}" dt="2018-02-04T04:07:48.818" v="42" actId="478"/>
          <ac:picMkLst>
            <pc:docMk/>
            <pc:sldMk cId="3070210595" sldId="259"/>
            <ac:picMk id="3" creationId="{832CF4E5-84CE-42AF-ADC8-1BF8CDE312F9}"/>
          </ac:picMkLst>
        </pc:picChg>
        <pc:picChg chg="add mod">
          <ac:chgData name="Sung On Lee" userId="96458b53440fba95" providerId="LiveId" clId="{51EB6DDE-759F-46A3-A64E-31FB42403A9A}" dt="2018-02-04T04:07:51.815" v="45" actId="1076"/>
          <ac:picMkLst>
            <pc:docMk/>
            <pc:sldMk cId="3070210595" sldId="259"/>
            <ac:picMk id="4" creationId="{BB51BD46-05A0-4001-B26E-EC7BE5859349}"/>
          </ac:picMkLst>
        </pc:picChg>
        <pc:picChg chg="del">
          <ac:chgData name="Sung On Lee" userId="96458b53440fba95" providerId="LiveId" clId="{51EB6DDE-759F-46A3-A64E-31FB42403A9A}" dt="2018-02-04T04:07:14.382" v="38" actId="478"/>
          <ac:picMkLst>
            <pc:docMk/>
            <pc:sldMk cId="3070210595" sldId="259"/>
            <ac:picMk id="6" creationId="{FE42021A-CF85-43D8-A181-12E910750CAA}"/>
          </ac:picMkLst>
        </pc:picChg>
      </pc:sldChg>
      <pc:sldChg chg="addSp delSp modSp add">
        <pc:chgData name="Sung On Lee" userId="96458b53440fba95" providerId="LiveId" clId="{51EB6DDE-759F-46A3-A64E-31FB42403A9A}" dt="2018-02-04T04:21:20.033" v="1886" actId="20577"/>
        <pc:sldMkLst>
          <pc:docMk/>
          <pc:sldMk cId="1609740809" sldId="260"/>
        </pc:sldMkLst>
        <pc:spChg chg="add del mod">
          <ac:chgData name="Sung On Lee" userId="96458b53440fba95" providerId="LiveId" clId="{51EB6DDE-759F-46A3-A64E-31FB42403A9A}" dt="2018-02-04T04:14:50.561" v="627"/>
          <ac:spMkLst>
            <pc:docMk/>
            <pc:sldMk cId="1609740809" sldId="260"/>
            <ac:spMk id="2" creationId="{6C0B9F09-31AC-4EE8-97F4-F45B96B8EF14}"/>
          </ac:spMkLst>
        </pc:spChg>
        <pc:spChg chg="add del mod">
          <ac:chgData name="Sung On Lee" userId="96458b53440fba95" providerId="LiveId" clId="{51EB6DDE-759F-46A3-A64E-31FB42403A9A}" dt="2018-02-04T04:14:46.228" v="626"/>
          <ac:spMkLst>
            <pc:docMk/>
            <pc:sldMk cId="1609740809" sldId="260"/>
            <ac:spMk id="3" creationId="{CD092E82-D605-40D8-8DA3-5227029D1AA4}"/>
          </ac:spMkLst>
        </pc:spChg>
        <pc:spChg chg="add del mod">
          <ac:chgData name="Sung On Lee" userId="96458b53440fba95" providerId="LiveId" clId="{51EB6DDE-759F-46A3-A64E-31FB42403A9A}" dt="2018-02-04T04:14:46.228" v="626"/>
          <ac:spMkLst>
            <pc:docMk/>
            <pc:sldMk cId="1609740809" sldId="260"/>
            <ac:spMk id="5" creationId="{DA416462-1489-47B8-90E6-4FADB19E52ED}"/>
          </ac:spMkLst>
        </pc:spChg>
        <pc:spChg chg="add del mod">
          <ac:chgData name="Sung On Lee" userId="96458b53440fba95" providerId="LiveId" clId="{51EB6DDE-759F-46A3-A64E-31FB42403A9A}" dt="2018-02-04T04:15:15.670" v="674" actId="478"/>
          <ac:spMkLst>
            <pc:docMk/>
            <pc:sldMk cId="1609740809" sldId="260"/>
            <ac:spMk id="6" creationId="{9E1D5A0D-1E55-4AA7-9856-D4E99DE63D30}"/>
          </ac:spMkLst>
        </pc:spChg>
        <pc:spChg chg="add mod">
          <ac:chgData name="Sung On Lee" userId="96458b53440fba95" providerId="LiveId" clId="{51EB6DDE-759F-46A3-A64E-31FB42403A9A}" dt="2018-02-04T04:21:20.033" v="1886" actId="20577"/>
          <ac:spMkLst>
            <pc:docMk/>
            <pc:sldMk cId="1609740809" sldId="260"/>
            <ac:spMk id="7" creationId="{9CB7CDB8-EE79-492E-8F7F-B1558709AC48}"/>
          </ac:spMkLst>
        </pc:spChg>
        <pc:picChg chg="del">
          <ac:chgData name="Sung On Lee" userId="96458b53440fba95" providerId="LiveId" clId="{51EB6DDE-759F-46A3-A64E-31FB42403A9A}" dt="2018-02-04T04:14:30.410" v="615" actId="478"/>
          <ac:picMkLst>
            <pc:docMk/>
            <pc:sldMk cId="1609740809" sldId="260"/>
            <ac:picMk id="4" creationId="{BB51BD46-05A0-4001-B26E-EC7BE5859349}"/>
          </ac:picMkLst>
        </pc:picChg>
      </pc:sldChg>
      <pc:sldChg chg="del">
        <pc:chgData name="Sung On Lee" userId="96458b53440fba95" providerId="LiveId" clId="{51EB6DDE-759F-46A3-A64E-31FB42403A9A}" dt="2018-02-04T04:06:39.598" v="36" actId="2696"/>
        <pc:sldMkLst>
          <pc:docMk/>
          <pc:sldMk cId="4226418775" sldId="260"/>
        </pc:sldMkLst>
      </pc:sldChg>
      <pc:sldChg chg="del">
        <pc:chgData name="Sung On Lee" userId="96458b53440fba95" providerId="LiveId" clId="{51EB6DDE-759F-46A3-A64E-31FB42403A9A}" dt="2018-02-04T04:06:37.477" v="32" actId="2696"/>
        <pc:sldMkLst>
          <pc:docMk/>
          <pc:sldMk cId="3409198057" sldId="261"/>
        </pc:sldMkLst>
      </pc:sldChg>
      <pc:sldChg chg="add del">
        <pc:chgData name="Sung On Lee" userId="96458b53440fba95" providerId="LiveId" clId="{51EB6DDE-759F-46A3-A64E-31FB42403A9A}" dt="2018-02-04T04:25:57.812" v="1888" actId="2696"/>
        <pc:sldMkLst>
          <pc:docMk/>
          <pc:sldMk cId="3898782590" sldId="261"/>
        </pc:sldMkLst>
      </pc:sldChg>
      <pc:sldChg chg="del">
        <pc:chgData name="Sung On Lee" userId="96458b53440fba95" providerId="LiveId" clId="{51EB6DDE-759F-46A3-A64E-31FB42403A9A}" dt="2018-02-04T04:06:37.480" v="33" actId="2696"/>
        <pc:sldMkLst>
          <pc:docMk/>
          <pc:sldMk cId="1971891625" sldId="262"/>
        </pc:sldMkLst>
      </pc:sldChg>
      <pc:sldChg chg="del">
        <pc:chgData name="Sung On Lee" userId="96458b53440fba95" providerId="LiveId" clId="{51EB6DDE-759F-46A3-A64E-31FB42403A9A}" dt="2018-02-04T04:06:37.485" v="34" actId="2696"/>
        <pc:sldMkLst>
          <pc:docMk/>
          <pc:sldMk cId="3302795602" sldId="263"/>
        </pc:sldMkLst>
      </pc:sldChg>
      <pc:sldChg chg="del">
        <pc:chgData name="Sung On Lee" userId="96458b53440fba95" providerId="LiveId" clId="{51EB6DDE-759F-46A3-A64E-31FB42403A9A}" dt="2018-02-04T04:06:37.488" v="35" actId="2696"/>
        <pc:sldMkLst>
          <pc:docMk/>
          <pc:sldMk cId="2619529479" sldId="264"/>
        </pc:sldMkLst>
      </pc:sldChg>
      <pc:sldChg chg="del ord">
        <pc:chgData name="Sung On Lee" userId="96458b53440fba95" providerId="LiveId" clId="{51EB6DDE-759F-46A3-A64E-31FB42403A9A}" dt="2018-02-04T04:06:37.473" v="31" actId="2696"/>
        <pc:sldMkLst>
          <pc:docMk/>
          <pc:sldMk cId="447183876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4B947-7332-48E2-AA4A-A1D8C235E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806870-DDC3-478F-8AA4-AC95D131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E93215-E5F8-4D33-8626-41614F1AE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A12C-5DD0-436D-9F94-0719E569ECF1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3D97BE-D399-44A4-8A27-05B4C679E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D6199-0C77-430D-BF9C-0BB79D6C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FD0-246A-48BD-914E-87E461573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69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71827-04EB-401F-AF65-8CEE2422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6BEC31-AF6B-4026-AC7B-F48DAD05F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D29252-7312-45C0-9C48-8AC26065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A12C-5DD0-436D-9F94-0719E569ECF1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3F9942-DB74-4ABC-9E71-087ED3FC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954BF-6170-4820-889D-C49F42CC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FD0-246A-48BD-914E-87E461573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62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77BC91-D60F-4F89-B115-BC670E981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A73FD5-743E-4FD0-8B4F-B31899033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A580A6-E738-43C0-9221-B4CFA51C9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A12C-5DD0-436D-9F94-0719E569ECF1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CD5302-F27E-4CED-9455-0AB8769C1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EF011C-0B5E-479E-BA06-310EC765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FD0-246A-48BD-914E-87E461573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01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325F-57E4-4C7C-8405-D1C1492C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87045-1B07-4395-8165-605670E68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27BC5D-9AE8-4BD4-A821-D466944C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A12C-5DD0-436D-9F94-0719E569ECF1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629EF-159C-4718-93D2-834471105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6C26F-F4F7-48E4-AC24-81048140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FD0-246A-48BD-914E-87E461573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18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25CFA-7A1F-4638-8FF8-21B532DB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A7A0B5-0EA0-499E-9EDE-B208664D2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A6C8D-8388-4217-B22C-0C2B6329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A12C-5DD0-436D-9F94-0719E569ECF1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0F70A5-EC76-4456-B550-1A2D07EB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C0CA7C-CB31-42E0-B11C-C18DA6B32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FD0-246A-48BD-914E-87E461573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28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9A0F5-C1B2-4937-8F64-822CED6D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A8CB8-D6D5-4465-AB0F-30B23FB26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8429F3-C27F-4F35-9F2F-DD8BC1595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809FB2-D786-4FE9-B489-F4CF6A04B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A12C-5DD0-436D-9F94-0719E569ECF1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6B6C85-2615-4F1C-B378-A2C1CC56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2EB78C-A8C6-4D15-8889-AC412A9D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FD0-246A-48BD-914E-87E461573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51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050C4-4489-4D08-B989-7B9103CF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090EF0-C9DA-405E-983B-7E4956181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580DC-B591-4E4C-8E5A-EF8848F5B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862732-BA0A-426A-99B7-6EB113381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6F10A3-ECC7-4539-9D9A-F4F2FF091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E2DAB3-03BC-486E-B17B-49746BC58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A12C-5DD0-436D-9F94-0719E569ECF1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ED8BFF-2685-4C1C-A1A4-376C5DFD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D49FF5-9143-488A-B132-8B46D8FE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FD0-246A-48BD-914E-87E461573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16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039BC-242A-4593-97FD-6F2FE5DA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2D7211-2FDA-4830-82EE-C7E8199A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A12C-5DD0-436D-9F94-0719E569ECF1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3B2DEF-ED98-4C20-9C6B-34D43950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3A7252-4967-4BD0-B80D-082CF3B2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FD0-246A-48BD-914E-87E461573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79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B88AE-2E2E-4683-AD4B-842F60704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A12C-5DD0-436D-9F94-0719E569ECF1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80676F-CD10-4CCC-B21C-8AAD49499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D7B2FF-27B2-49BA-98E6-4DB6F3AE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FD0-246A-48BD-914E-87E461573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28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FC71E-7BBC-472B-A207-045B22F71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96EC8A-E6F1-4873-B2DA-8251B246B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A27D31-C165-4D26-9EB6-2BAF755CD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61BA85-BD10-43F9-8BB9-A86E588D3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A12C-5DD0-436D-9F94-0719E569ECF1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7847E3-5ECE-4E4F-8CF4-3542054A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348920-EF9C-4B3F-AA2A-67CDA24E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FD0-246A-48BD-914E-87E461573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09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8E825-BDF4-4971-B6F7-374C072F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52D492-A159-4508-8355-CB3E4733D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4F5AE3-D6B4-4E3A-AA23-B97B2F1FA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6102DD-6ADE-4699-A58A-09A25C93C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A12C-5DD0-436D-9F94-0719E569ECF1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AED02F-FBB7-4DA2-8D22-4A41BB7E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CE21B2-0784-4922-A69E-457E57ED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FD0-246A-48BD-914E-87E461573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96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205CAE-ED67-4B7E-B741-81DC18FE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80876E-F131-4F66-A1E9-B66DC7D66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47EE8-9501-47D2-9FB2-4F3B949CF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AA12C-5DD0-436D-9F94-0719E569ECF1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564F4-6A03-4842-9948-3D9BCB914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52952-A122-4A5C-9CCF-396C4AF61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1FFD0-246A-48BD-914E-87E461573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982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FDCE5-22CE-4812-A59A-AB0A4E86A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문제 풀이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6EDB44-9387-4DF4-8B87-B849EA5A7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ko-KR"/>
              <a:t>1168 </a:t>
            </a:r>
            <a:r>
              <a:rPr lang="ko-KR" altLang="en-US"/>
              <a:t>조세퍼스문제</a:t>
            </a:r>
            <a:r>
              <a:rPr lang="en-US" altLang="ko-KR"/>
              <a:t>2</a:t>
            </a:r>
          </a:p>
          <a:p>
            <a:r>
              <a:rPr lang="en-US" altLang="ko-KR"/>
              <a:t>https://www.acmicpc.net/problem/1168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56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B9F09-31AC-4EE8-97F4-F45B96B8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풀이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CE85587-FAE9-4476-8A83-2CFBE80D3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/>
              <a:t>N</a:t>
            </a:r>
            <a:r>
              <a:rPr lang="ko-KR" altLang="en-US"/>
              <a:t>명의 사람 정보를 입력받는다</a:t>
            </a:r>
            <a:r>
              <a:rPr lang="en-US" altLang="ko-KR"/>
              <a:t>. </a:t>
            </a:r>
            <a:r>
              <a:rPr lang="ko-KR" altLang="en-US"/>
              <a:t>각 사람은 </a:t>
            </a:r>
            <a:r>
              <a:rPr lang="en-US" altLang="ko-KR"/>
              <a:t>1</a:t>
            </a:r>
            <a:r>
              <a:rPr lang="ko-KR" altLang="en-US"/>
              <a:t>부터 </a:t>
            </a:r>
            <a:r>
              <a:rPr lang="en-US" altLang="ko-KR"/>
              <a:t>N</a:t>
            </a:r>
            <a:r>
              <a:rPr lang="ko-KR" altLang="en-US"/>
              <a:t>까지의 숫자 정보를 가지고 있다</a:t>
            </a:r>
            <a:r>
              <a:rPr lang="en-US" altLang="ko-KR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0 + M </a:t>
            </a:r>
            <a:r>
              <a:rPr lang="ko-KR" altLang="en-US"/>
              <a:t>번째 사람을 리스트에서 제거한다</a:t>
            </a:r>
            <a:r>
              <a:rPr lang="en-US" altLang="ko-KR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다음 제거 대상 순서를 구한다</a:t>
            </a:r>
            <a:r>
              <a:rPr lang="en-US" altLang="ko-KR"/>
              <a:t>. </a:t>
            </a:r>
            <a:r>
              <a:rPr lang="ko-KR" altLang="en-US"/>
              <a:t>이 때 순서 값이 리스트의 크기를 추가하지 않도록 주의한다</a:t>
            </a:r>
            <a:r>
              <a:rPr lang="en-US" altLang="ko-KR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리스트에서 모든 사람이 제거될 때 까지 </a:t>
            </a:r>
            <a:r>
              <a:rPr lang="en-US" altLang="ko-KR"/>
              <a:t>2,3 </a:t>
            </a:r>
            <a:r>
              <a:rPr lang="ko-KR" altLang="en-US"/>
              <a:t>을 반복한다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35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B9F09-31AC-4EE8-97F4-F45B96B8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pseudocode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7374F1-A2D3-4572-BE98-A0EB8AD36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/>
              <a:t>input</a:t>
            </a:r>
            <a:r>
              <a:rPr lang="ko-KR" altLang="en-US"/>
              <a:t> </a:t>
            </a:r>
            <a:r>
              <a:rPr lang="en-US" altLang="ko-KR"/>
              <a:t>N,</a:t>
            </a:r>
            <a:r>
              <a:rPr lang="ko-KR" altLang="en-US"/>
              <a:t> </a:t>
            </a:r>
            <a:r>
              <a:rPr lang="en-US" altLang="ko-KR"/>
              <a:t>M</a:t>
            </a:r>
          </a:p>
          <a:p>
            <a:pPr marL="0" indent="0">
              <a:buNone/>
            </a:pPr>
            <a:r>
              <a:rPr lang="en-US" altLang="ko-KR"/>
              <a:t>init circle[N] // ArrayList, list</a:t>
            </a:r>
            <a:r>
              <a:rPr lang="ko-KR" altLang="en-US"/>
              <a:t>를 </a:t>
            </a:r>
            <a:r>
              <a:rPr lang="en-US" altLang="ko-KR"/>
              <a:t>array</a:t>
            </a:r>
            <a:r>
              <a:rPr lang="ko-KR" altLang="en-US"/>
              <a:t>로 구현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for i:1 to N</a:t>
            </a:r>
          </a:p>
          <a:p>
            <a:pPr marL="0" indent="0">
              <a:buNone/>
            </a:pPr>
            <a:r>
              <a:rPr lang="en-US" altLang="ko-KR"/>
              <a:t>	circle.add(i)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currentPosition &lt;- 0</a:t>
            </a:r>
          </a:p>
          <a:p>
            <a:pPr marL="0" indent="0">
              <a:buNone/>
            </a:pPr>
            <a:r>
              <a:rPr lang="en-US" altLang="ko-KR"/>
              <a:t>output.append(“&lt;“)</a:t>
            </a:r>
          </a:p>
          <a:p>
            <a:pPr marL="0" indent="0">
              <a:buNone/>
            </a:pPr>
            <a:r>
              <a:rPr lang="en-US" altLang="ko-KR"/>
              <a:t>while circle.size() &gt; 1</a:t>
            </a:r>
          </a:p>
          <a:p>
            <a:pPr marL="0" indent="0">
              <a:buNone/>
            </a:pPr>
            <a:r>
              <a:rPr lang="en-US" altLang="ko-KR"/>
              <a:t>	// get next removed person position to currentPosition</a:t>
            </a:r>
          </a:p>
          <a:p>
            <a:pPr marL="0" indent="0">
              <a:buNone/>
            </a:pPr>
            <a:r>
              <a:rPr lang="en-US" altLang="ko-KR"/>
              <a:t>	elm &lt;- circle.remove(currentPosition)</a:t>
            </a:r>
          </a:p>
          <a:p>
            <a:pPr marL="0" indent="0">
              <a:buNone/>
            </a:pPr>
            <a:r>
              <a:rPr lang="en-US" altLang="ko-KR"/>
              <a:t>	output.append(elm).append(“, “)</a:t>
            </a:r>
          </a:p>
          <a:p>
            <a:pPr marL="0" indent="0">
              <a:buNone/>
            </a:pPr>
            <a:r>
              <a:rPr lang="en-US" altLang="ko-KR"/>
              <a:t>elm &lt;- circle.remove(0)</a:t>
            </a:r>
          </a:p>
          <a:p>
            <a:pPr marL="0" indent="0">
              <a:buNone/>
            </a:pPr>
            <a:r>
              <a:rPr lang="en-US" altLang="ko-KR"/>
              <a:t>output.append(elm).append(“&gt;”)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print(output)</a:t>
            </a:r>
          </a:p>
        </p:txBody>
      </p:sp>
    </p:spTree>
    <p:extLst>
      <p:ext uri="{BB962C8B-B14F-4D97-AF65-F5344CB8AC3E}">
        <p14:creationId xmlns:p14="http://schemas.microsoft.com/office/powerpoint/2010/main" val="399066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B9F09-31AC-4EE8-97F4-F45B96B8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code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51BD46-05A0-4001-B26E-EC7BE5859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674" y="0"/>
            <a:ext cx="57346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1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CB7CDB8-EE79-492E-8F7F-B1558709A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7506"/>
            <a:ext cx="10515600" cy="52894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Time Complexity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배열에 </a:t>
            </a:r>
            <a:r>
              <a:rPr lang="en-US" altLang="ko-KR"/>
              <a:t>N</a:t>
            </a:r>
            <a:r>
              <a:rPr lang="ko-KR" altLang="en-US"/>
              <a:t>명의 사람 정보 입력</a:t>
            </a:r>
            <a:r>
              <a:rPr lang="en-US" altLang="ko-KR"/>
              <a:t>: O(N)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제거할 사람의 위치로 접근</a:t>
            </a:r>
            <a:r>
              <a:rPr lang="en-US" altLang="ko-KR"/>
              <a:t>: O(1)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사람을 제거한 뒤 뒤의 </a:t>
            </a:r>
            <a:r>
              <a:rPr lang="en-US" altLang="ko-KR"/>
              <a:t>elemen</a:t>
            </a:r>
            <a:r>
              <a:rPr lang="ko-KR" altLang="en-US"/>
              <a:t>를 앞으로 한칸씩 당기기 </a:t>
            </a:r>
            <a:r>
              <a:rPr lang="en-US" altLang="ko-KR"/>
              <a:t>O(N), </a:t>
            </a:r>
            <a:r>
              <a:rPr lang="ko-KR" altLang="en-US"/>
              <a:t>이 과정을 </a:t>
            </a:r>
            <a:r>
              <a:rPr lang="en-US" altLang="ko-KR"/>
              <a:t>N</a:t>
            </a:r>
            <a:r>
              <a:rPr lang="ko-KR" altLang="en-US"/>
              <a:t>번 수행하므로 </a:t>
            </a:r>
            <a:r>
              <a:rPr lang="en-US" altLang="ko-KR"/>
              <a:t>O(N^2)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O(N^2)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Space Complexity</a:t>
            </a:r>
          </a:p>
          <a:p>
            <a:pPr marL="0" indent="0">
              <a:buNone/>
            </a:pPr>
            <a:r>
              <a:rPr lang="en-US" altLang="ko-KR"/>
              <a:t>1</a:t>
            </a:r>
            <a:r>
              <a:rPr lang="ko-KR" altLang="en-US"/>
              <a:t>차원 배열 사용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O(N)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740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155</Words>
  <Application>Microsoft Office PowerPoint</Application>
  <PresentationFormat>와이드스크린</PresentationFormat>
  <Paragraphs>35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문제 풀이</vt:lpstr>
      <vt:lpstr>풀이</vt:lpstr>
      <vt:lpstr>pseudocode</vt:lpstr>
      <vt:lpstr>code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문제 풀이</dc:title>
  <dc:creator>Sung On Lee</dc:creator>
  <cp:lastModifiedBy>Sung On Lee</cp:lastModifiedBy>
  <cp:revision>3</cp:revision>
  <dcterms:created xsi:type="dcterms:W3CDTF">2018-02-04T03:04:39Z</dcterms:created>
  <dcterms:modified xsi:type="dcterms:W3CDTF">2018-02-04T04:25:58Z</dcterms:modified>
</cp:coreProperties>
</file>