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  <p:sldId id="259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 snapToGrid="0">
      <p:cViewPr varScale="1">
        <p:scale>
          <a:sx n="57" d="100"/>
          <a:sy n="57" d="100"/>
        </p:scale>
        <p:origin x="58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g On Lee" userId="96458b53440fba95" providerId="LiveId" clId="{563DC742-2FC9-4E15-BF33-5DF95DC4D2DA}"/>
    <pc:docChg chg="modSld">
      <pc:chgData name="Sung On Lee" userId="96458b53440fba95" providerId="LiveId" clId="{563DC742-2FC9-4E15-BF33-5DF95DC4D2DA}" dt="2018-02-04T03:32:57.257" v="2" actId="20577"/>
      <pc:docMkLst>
        <pc:docMk/>
      </pc:docMkLst>
      <pc:sldChg chg="modSp">
        <pc:chgData name="Sung On Lee" userId="96458b53440fba95" providerId="LiveId" clId="{563DC742-2FC9-4E15-BF33-5DF95DC4D2DA}" dt="2018-02-04T03:32:57.257" v="2" actId="20577"/>
        <pc:sldMkLst>
          <pc:docMk/>
          <pc:sldMk cId="3847350231" sldId="257"/>
        </pc:sldMkLst>
        <pc:spChg chg="mod">
          <ac:chgData name="Sung On Lee" userId="96458b53440fba95" providerId="LiveId" clId="{563DC742-2FC9-4E15-BF33-5DF95DC4D2DA}" dt="2018-02-04T03:32:57.257" v="2" actId="20577"/>
          <ac:spMkLst>
            <pc:docMk/>
            <pc:sldMk cId="3847350231" sldId="257"/>
            <ac:spMk id="5" creationId="{FE3B6CF3-2442-424D-89DB-899E841A7014}"/>
          </ac:spMkLst>
        </pc:spChg>
      </pc:sldChg>
    </pc:docChg>
  </pc:docChgLst>
  <pc:docChgLst>
    <pc:chgData name="Sung On Lee" userId="96458b53440fba95" providerId="LiveId" clId="{B70300BB-1476-4103-A2BD-1A395565922B}"/>
    <pc:docChg chg="custSel addSld modSld">
      <pc:chgData name="Sung On Lee" userId="96458b53440fba95" providerId="LiveId" clId="{B70300BB-1476-4103-A2BD-1A395565922B}" dt="2018-02-04T04:25:06.281" v="8" actId="20577"/>
      <pc:docMkLst>
        <pc:docMk/>
      </pc:docMkLst>
      <pc:sldChg chg="addSp delSp modSp add">
        <pc:chgData name="Sung On Lee" userId="96458b53440fba95" providerId="LiveId" clId="{B70300BB-1476-4103-A2BD-1A395565922B}" dt="2018-02-04T04:25:06.281" v="8" actId="20577"/>
        <pc:sldMkLst>
          <pc:docMk/>
          <pc:sldMk cId="2155646335" sldId="266"/>
        </pc:sldMkLst>
        <pc:spChg chg="del">
          <ac:chgData name="Sung On Lee" userId="96458b53440fba95" providerId="LiveId" clId="{B70300BB-1476-4103-A2BD-1A395565922B}" dt="2018-02-04T04:24:59.370" v="2" actId="478"/>
          <ac:spMkLst>
            <pc:docMk/>
            <pc:sldMk cId="2155646335" sldId="266"/>
            <ac:spMk id="2" creationId="{6C0B9F09-31AC-4EE8-97F4-F45B96B8EF14}"/>
          </ac:spMkLst>
        </pc:spChg>
        <pc:spChg chg="add del mod">
          <ac:chgData name="Sung On Lee" userId="96458b53440fba95" providerId="LiveId" clId="{B70300BB-1476-4103-A2BD-1A395565922B}" dt="2018-02-04T04:25:00.682" v="3" actId="478"/>
          <ac:spMkLst>
            <pc:docMk/>
            <pc:sldMk cId="2155646335" sldId="266"/>
            <ac:spMk id="4" creationId="{62804FF3-8068-402A-9BC1-C97E26D72AB0}"/>
          </ac:spMkLst>
        </pc:spChg>
        <pc:spChg chg="add mod">
          <ac:chgData name="Sung On Lee" userId="96458b53440fba95" providerId="LiveId" clId="{B70300BB-1476-4103-A2BD-1A395565922B}" dt="2018-02-04T04:25:06.281" v="8" actId="20577"/>
          <ac:spMkLst>
            <pc:docMk/>
            <pc:sldMk cId="2155646335" sldId="266"/>
            <ac:spMk id="7" creationId="{888FF603-66F6-4BA9-9710-8F6B9DB2764D}"/>
          </ac:spMkLst>
        </pc:spChg>
        <pc:picChg chg="del">
          <ac:chgData name="Sung On Lee" userId="96458b53440fba95" providerId="LiveId" clId="{B70300BB-1476-4103-A2BD-1A395565922B}" dt="2018-02-04T04:24:57.823" v="1" actId="478"/>
          <ac:picMkLst>
            <pc:docMk/>
            <pc:sldMk cId="2155646335" sldId="266"/>
            <ac:picMk id="6" creationId="{FE42021A-CF85-43D8-A181-12E910750C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4B947-7332-48E2-AA4A-A1D8C235E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806870-DDC3-478F-8AA4-AC95D131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93215-E5F8-4D33-8626-41614F1A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3D97BE-D399-44A4-8A27-05B4C679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D6199-0C77-430D-BF9C-0BB79D6C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9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71827-04EB-401F-AF65-8CEE2422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6BEC31-AF6B-4026-AC7B-F48DAD05F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29252-7312-45C0-9C48-8AC26065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3F9942-DB74-4ABC-9E71-087ED3FC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0954BF-6170-4820-889D-C49F42CC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62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77BC91-D60F-4F89-B115-BC670E981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A73FD5-743E-4FD0-8B4F-B31899033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580A6-E738-43C0-9221-B4CFA51C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D5302-F27E-4CED-9455-0AB8769C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EF011C-0B5E-479E-BA06-310EC765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1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325F-57E4-4C7C-8405-D1C1492C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7045-1B07-4395-8165-605670E6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7BC5D-9AE8-4BD4-A821-D466944C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629EF-159C-4718-93D2-83447110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6C26F-F4F7-48E4-AC24-81048140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8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25CFA-7A1F-4638-8FF8-21B532DB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A7A0B5-0EA0-499E-9EDE-B208664D2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6A6C8D-8388-4217-B22C-0C2B6329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F70A5-EC76-4456-B550-1A2D07EB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0CA7C-CB31-42E0-B11C-C18DA6B3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9A0F5-C1B2-4937-8F64-822CED6D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A8CB8-D6D5-4465-AB0F-30B23FB26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8429F3-C27F-4F35-9F2F-DD8BC159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09FB2-D786-4FE9-B489-F4CF6A04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B6C85-2615-4F1C-B378-A2C1CC56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EB78C-A8C6-4D15-8889-AC412A9D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1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3050C4-4489-4D08-B989-7B9103CFC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90EF0-C9DA-405E-983B-7E495618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2580DC-B591-4E4C-8E5A-EF8848F5B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862732-BA0A-426A-99B7-6EB113381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6F10A3-ECC7-4539-9D9A-F4F2FF091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E2DAB3-03BC-486E-B17B-49746BC58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ED8BFF-2685-4C1C-A1A4-376C5DFD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D49FF5-9143-488A-B132-8B46D8FE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6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039BC-242A-4593-97FD-6F2FE5DA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2D7211-2FDA-4830-82EE-C7E8199A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3B2DEF-ED98-4C20-9C6B-34D43950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3A7252-4967-4BD0-B80D-082CF3B2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79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88AE-2E2E-4683-AD4B-842F6070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80676F-CD10-4CCC-B21C-8AAD4949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7B2FF-27B2-49BA-98E6-4DB6F3AE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28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FC71E-7BBC-472B-A207-045B22F7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6EC8A-E6F1-4873-B2DA-8251B246B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A27D31-C165-4D26-9EB6-2BAF755CD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1BA85-BD10-43F9-8BB9-A86E588D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7847E3-5ECE-4E4F-8CF4-3542054A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348920-EF9C-4B3F-AA2A-67CDA24E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09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8E825-BDF4-4971-B6F7-374C072F0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2D492-A159-4508-8355-CB3E4733D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4F5AE3-D6B4-4E3A-AA23-B97B2F1FA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6102DD-6ADE-4699-A58A-09A25C93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ED02F-FBB7-4DA2-8D22-4A41BB7E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E21B2-0784-4922-A69E-457E57ED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6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205CAE-ED67-4B7E-B741-81DC18FE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80876E-F131-4F66-A1E9-B66DC7D66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D47EE8-9501-47D2-9FB2-4F3B949CF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AA12C-5DD0-436D-9F94-0719E569ECF1}" type="datetimeFigureOut">
              <a:rPr lang="ko-KR" altLang="en-US" smtClean="0"/>
              <a:t>2018-02-04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564F4-6A03-4842-9948-3D9BCB914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52952-A122-4A5C-9CCF-396C4AF61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1FFD0-246A-48BD-914E-87E461573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982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FDCE5-22CE-4812-A59A-AB0A4E86A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문제 풀이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6EDB44-9387-4DF4-8B87-B849EA5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/>
              <a:t>14501 </a:t>
            </a:r>
            <a:r>
              <a:rPr lang="ko-KR" altLang="en-US"/>
              <a:t>퇴사</a:t>
            </a:r>
            <a:endParaRPr lang="en-US" altLang="ko-KR"/>
          </a:p>
          <a:p>
            <a:r>
              <a:rPr lang="en-US" altLang="ko-KR"/>
              <a:t>https://www.acmicpc.net/problem/14501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6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code</a:t>
            </a:r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42021A-CF85-43D8-A181-12E91075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806" y="0"/>
            <a:ext cx="68805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88FF603-66F6-4BA9-9710-8F6B9DB27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4271"/>
            <a:ext cx="10515600" cy="5289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Time Complexity</a:t>
            </a:r>
          </a:p>
          <a:p>
            <a:pPr marL="0" indent="0">
              <a:buNone/>
            </a:pPr>
            <a:r>
              <a:rPr lang="en-US" altLang="ko-KR"/>
              <a:t>for</a:t>
            </a:r>
            <a:r>
              <a:rPr lang="ko-KR" altLang="en-US"/>
              <a:t>문 안 코드가 </a:t>
            </a:r>
            <a:r>
              <a:rPr lang="en-US" altLang="ko-KR"/>
              <a:t>N</a:t>
            </a:r>
            <a:r>
              <a:rPr lang="ko-KR" altLang="en-US"/>
              <a:t>번 수행되므로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O(N)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Space Complexity</a:t>
            </a:r>
          </a:p>
          <a:p>
            <a:pPr marL="0" indent="0">
              <a:buNone/>
            </a:pPr>
            <a:r>
              <a:rPr lang="ko-KR" altLang="en-US"/>
              <a:t>입력 </a:t>
            </a:r>
            <a:r>
              <a:rPr lang="en-US" altLang="ko-KR"/>
              <a:t>N</a:t>
            </a:r>
            <a:r>
              <a:rPr lang="ko-KR" altLang="en-US"/>
              <a:t>에 대하여 </a:t>
            </a:r>
            <a:r>
              <a:rPr lang="en-US" altLang="ko-KR"/>
              <a:t>1</a:t>
            </a:r>
            <a:r>
              <a:rPr lang="ko-KR" altLang="en-US"/>
              <a:t>차원 배열 사용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O(N)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64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/>
              <a:t>Di:</a:t>
            </a:r>
            <a:r>
              <a:rPr lang="ko-KR" altLang="en-US" sz="2000"/>
              <a:t> </a:t>
            </a:r>
            <a:r>
              <a:rPr lang="en-US" altLang="ko-KR" sz="2000"/>
              <a:t>i</a:t>
            </a:r>
            <a:r>
              <a:rPr lang="ko-KR" altLang="en-US" sz="2000"/>
              <a:t>일 부터 상담을 시작하여 받을 수 있는 </a:t>
            </a:r>
            <a:r>
              <a:rPr lang="en-US" altLang="ko-KR" sz="2000"/>
              <a:t>‘</a:t>
            </a:r>
            <a:r>
              <a:rPr lang="ko-KR" altLang="en-US" sz="2000"/>
              <a:t>최대</a:t>
            </a:r>
            <a:r>
              <a:rPr lang="en-US" altLang="ko-KR" sz="2000"/>
              <a:t>’ </a:t>
            </a:r>
            <a:r>
              <a:rPr lang="ko-KR" altLang="en-US" sz="2000"/>
              <a:t>금액 정보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   D[i] &lt;- max(D[i+1], P[i] + D[i + T[i]]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단</a:t>
            </a:r>
            <a:r>
              <a:rPr lang="en-US" altLang="ko-KR" sz="2000"/>
              <a:t>, i</a:t>
            </a:r>
            <a:r>
              <a:rPr lang="ko-KR" altLang="en-US" sz="2000"/>
              <a:t>일 부터 상담을 시작했을 때 해당 상담이 퇴사일 전</a:t>
            </a:r>
            <a:r>
              <a:rPr lang="en-US" altLang="ko-KR" sz="2000"/>
              <a:t>(N)</a:t>
            </a:r>
            <a:r>
              <a:rPr lang="ko-KR" altLang="en-US" sz="2000"/>
              <a:t>에 끝나는 경우에만 금액을 받을 수 있다</a:t>
            </a:r>
            <a:r>
              <a:rPr lang="en-US" altLang="ko-KR" sz="2000"/>
              <a:t>.</a:t>
            </a:r>
          </a:p>
          <a:p>
            <a:pPr marL="0" indent="0" algn="just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마지막 날 </a:t>
            </a:r>
            <a:r>
              <a:rPr lang="en-US" altLang="ko-KR" sz="2000"/>
              <a:t>-&gt; </a:t>
            </a:r>
            <a:r>
              <a:rPr lang="ko-KR" altLang="en-US" sz="2000"/>
              <a:t>첫째 날 순서로 </a:t>
            </a:r>
            <a:r>
              <a:rPr lang="en-US" altLang="ko-KR" sz="2000"/>
              <a:t>Di</a:t>
            </a:r>
            <a:r>
              <a:rPr lang="ko-KR" altLang="en-US" sz="2000"/>
              <a:t>를 구한다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그러면 </a:t>
            </a:r>
            <a:r>
              <a:rPr lang="en-US" altLang="ko-KR" sz="2000"/>
              <a:t>DP[0]</a:t>
            </a:r>
            <a:r>
              <a:rPr lang="ko-KR" altLang="en-US" sz="2000"/>
              <a:t>에는 전체 상담금액 중 최대 금액이 저장된다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852821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5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/>
              <a:t>Di:</a:t>
            </a:r>
            <a:r>
              <a:rPr lang="ko-KR" altLang="en-US" sz="2000"/>
              <a:t> </a:t>
            </a:r>
            <a:r>
              <a:rPr lang="en-US" altLang="ko-KR" sz="2000"/>
              <a:t>i</a:t>
            </a:r>
            <a:r>
              <a:rPr lang="ko-KR" altLang="en-US" sz="2000"/>
              <a:t>일 부터 상담을 시작하여 받을 수 있는 </a:t>
            </a:r>
            <a:r>
              <a:rPr lang="en-US" altLang="ko-KR" sz="2000"/>
              <a:t>‘</a:t>
            </a:r>
            <a:r>
              <a:rPr lang="ko-KR" altLang="en-US" sz="2000"/>
              <a:t>최대</a:t>
            </a:r>
            <a:r>
              <a:rPr lang="en-US" altLang="ko-KR" sz="2000"/>
              <a:t>’ </a:t>
            </a:r>
            <a:r>
              <a:rPr lang="ko-KR" altLang="en-US" sz="2000"/>
              <a:t>금액 정보</a:t>
            </a:r>
            <a:endParaRPr lang="en-US" altLang="ko-KR" sz="2000"/>
          </a:p>
          <a:p>
            <a:pPr marL="0" indent="0">
              <a:buNone/>
            </a:pP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560095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41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/>
              <a:t>Di:</a:t>
            </a:r>
            <a:r>
              <a:rPr lang="ko-KR" altLang="en-US" sz="2000"/>
              <a:t> </a:t>
            </a:r>
            <a:r>
              <a:rPr lang="en-US" altLang="ko-KR" sz="2000"/>
              <a:t>i</a:t>
            </a:r>
            <a:r>
              <a:rPr lang="ko-KR" altLang="en-US" sz="2000"/>
              <a:t>일 부터 상담을 시작하여 받을 수 있는 </a:t>
            </a:r>
            <a:r>
              <a:rPr lang="en-US" altLang="ko-KR" sz="2000"/>
              <a:t>‘</a:t>
            </a:r>
            <a:r>
              <a:rPr lang="ko-KR" altLang="en-US" sz="2000"/>
              <a:t>최대</a:t>
            </a:r>
            <a:r>
              <a:rPr lang="en-US" altLang="ko-KR" sz="2000"/>
              <a:t>’ </a:t>
            </a:r>
            <a:r>
              <a:rPr lang="ko-KR" altLang="en-US" sz="2000"/>
              <a:t>금액 정보</a:t>
            </a:r>
            <a:endParaRPr lang="en-US" altLang="ko-KR" sz="2000"/>
          </a:p>
          <a:p>
            <a:pPr marL="0" indent="0">
              <a:buNone/>
            </a:pP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76566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19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/>
              <a:t>Di:</a:t>
            </a:r>
            <a:r>
              <a:rPr lang="ko-KR" altLang="en-US" sz="2000"/>
              <a:t> </a:t>
            </a:r>
            <a:r>
              <a:rPr lang="en-US" altLang="ko-KR" sz="2000"/>
              <a:t>i</a:t>
            </a:r>
            <a:r>
              <a:rPr lang="ko-KR" altLang="en-US" sz="2000"/>
              <a:t>일 부터 상담을 시작하여 받을 수 있는 </a:t>
            </a:r>
            <a:r>
              <a:rPr lang="en-US" altLang="ko-KR" sz="2000"/>
              <a:t>‘</a:t>
            </a:r>
            <a:r>
              <a:rPr lang="ko-KR" altLang="en-US" sz="2000"/>
              <a:t>최대</a:t>
            </a:r>
            <a:r>
              <a:rPr lang="en-US" altLang="ko-KR" sz="2000"/>
              <a:t>’ </a:t>
            </a:r>
            <a:r>
              <a:rPr lang="ko-KR" altLang="en-US" sz="2000"/>
              <a:t>금액 정보</a:t>
            </a:r>
            <a:endParaRPr lang="en-US" altLang="ko-KR" sz="2000"/>
          </a:p>
          <a:p>
            <a:pPr marL="0" indent="0">
              <a:buNone/>
            </a:pP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07772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891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/>
              <a:t>Di:</a:t>
            </a:r>
            <a:r>
              <a:rPr lang="ko-KR" altLang="en-US" sz="2000"/>
              <a:t> </a:t>
            </a:r>
            <a:r>
              <a:rPr lang="en-US" altLang="ko-KR" sz="2000"/>
              <a:t>i</a:t>
            </a:r>
            <a:r>
              <a:rPr lang="ko-KR" altLang="en-US" sz="2000"/>
              <a:t>일 부터 상담을 시작하여 받을 수 있는 </a:t>
            </a:r>
            <a:r>
              <a:rPr lang="en-US" altLang="ko-KR" sz="2000"/>
              <a:t>‘</a:t>
            </a:r>
            <a:r>
              <a:rPr lang="ko-KR" altLang="en-US" sz="2000"/>
              <a:t>최대</a:t>
            </a:r>
            <a:r>
              <a:rPr lang="en-US" altLang="ko-KR" sz="2000"/>
              <a:t>’ </a:t>
            </a:r>
            <a:r>
              <a:rPr lang="ko-KR" altLang="en-US" sz="2000"/>
              <a:t>금액 정보</a:t>
            </a:r>
            <a:endParaRPr lang="en-US" altLang="ko-KR" sz="2000"/>
          </a:p>
          <a:p>
            <a:pPr marL="0" indent="0">
              <a:buNone/>
            </a:pP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4501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79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/>
              <a:t>Di:</a:t>
            </a:r>
            <a:r>
              <a:rPr lang="ko-KR" altLang="en-US" sz="2000"/>
              <a:t> </a:t>
            </a:r>
            <a:r>
              <a:rPr lang="en-US" altLang="ko-KR" sz="2000"/>
              <a:t>i</a:t>
            </a:r>
            <a:r>
              <a:rPr lang="ko-KR" altLang="en-US" sz="2000"/>
              <a:t>일 부터 상담을 시작하여 받을 수 있는 </a:t>
            </a:r>
            <a:r>
              <a:rPr lang="en-US" altLang="ko-KR" sz="2000"/>
              <a:t>‘</a:t>
            </a:r>
            <a:r>
              <a:rPr lang="ko-KR" altLang="en-US" sz="2000"/>
              <a:t>최대</a:t>
            </a:r>
            <a:r>
              <a:rPr lang="en-US" altLang="ko-KR" sz="2000"/>
              <a:t>’ </a:t>
            </a:r>
            <a:r>
              <a:rPr lang="ko-KR" altLang="en-US" sz="2000"/>
              <a:t>금액 정보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위의 정의에 의해서 </a:t>
            </a:r>
            <a:r>
              <a:rPr lang="en-US" altLang="ko-KR" sz="2000"/>
              <a:t>D[2] </a:t>
            </a:r>
            <a:r>
              <a:rPr lang="ko-KR" altLang="en-US" sz="2000"/>
              <a:t>에 들어갈 값은 </a:t>
            </a:r>
            <a:r>
              <a:rPr lang="en-US" altLang="ko-KR" sz="2000"/>
              <a:t>20</a:t>
            </a:r>
            <a:r>
              <a:rPr lang="ko-KR" altLang="en-US" sz="2000"/>
              <a:t>이 아니라 </a:t>
            </a:r>
            <a:r>
              <a:rPr lang="en-US" altLang="ko-KR" sz="2000"/>
              <a:t>45</a:t>
            </a:r>
            <a:r>
              <a:rPr lang="ko-KR" altLang="en-US" sz="2000"/>
              <a:t>이다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3736520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952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/>
              <a:t>풀이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E3B6CF3-2442-424D-89DB-899E841A7014}"/>
              </a:ext>
            </a:extLst>
          </p:cNvPr>
          <p:cNvSpPr txBox="1">
            <a:spLocks/>
          </p:cNvSpPr>
          <p:nvPr/>
        </p:nvSpPr>
        <p:spPr>
          <a:xfrm>
            <a:off x="838200" y="3549015"/>
            <a:ext cx="10515600" cy="2627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/>
              <a:t>Di:</a:t>
            </a:r>
            <a:r>
              <a:rPr lang="ko-KR" altLang="en-US" sz="2000"/>
              <a:t> </a:t>
            </a:r>
            <a:r>
              <a:rPr lang="en-US" altLang="ko-KR" sz="2000"/>
              <a:t>i</a:t>
            </a:r>
            <a:r>
              <a:rPr lang="ko-KR" altLang="en-US" sz="2000"/>
              <a:t>일 부터 상담을 시작하여 받을 수 있는 </a:t>
            </a:r>
            <a:r>
              <a:rPr lang="en-US" altLang="ko-KR" sz="2000"/>
              <a:t>‘</a:t>
            </a:r>
            <a:r>
              <a:rPr lang="ko-KR" altLang="en-US" sz="2000"/>
              <a:t>최대</a:t>
            </a:r>
            <a:r>
              <a:rPr lang="en-US" altLang="ko-KR" sz="2000"/>
              <a:t>’ </a:t>
            </a:r>
            <a:r>
              <a:rPr lang="ko-KR" altLang="en-US" sz="2000"/>
              <a:t>금액 정보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위의 정의에 의해서 </a:t>
            </a:r>
            <a:r>
              <a:rPr lang="en-US" altLang="ko-KR" sz="2000"/>
              <a:t>D[1]</a:t>
            </a:r>
            <a:r>
              <a:rPr lang="ko-KR" altLang="en-US" sz="2000"/>
              <a:t>에 들어갈 값은 </a:t>
            </a:r>
            <a:r>
              <a:rPr lang="en-US" altLang="ko-KR" sz="2000"/>
              <a:t>45 </a:t>
            </a:r>
            <a:r>
              <a:rPr lang="ko-KR" altLang="en-US" sz="2000"/>
              <a:t>이다</a:t>
            </a:r>
            <a:r>
              <a:rPr lang="en-US" altLang="ko-KR" sz="2000"/>
              <a:t>.</a:t>
            </a:r>
          </a:p>
          <a:p>
            <a:pPr marL="0" indent="0">
              <a:buNone/>
            </a:pPr>
            <a:endParaRPr lang="ko-KR" altLang="en-US" sz="240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5873AEF-C1AC-4B07-A085-ECC0532299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275635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61996829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1933498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925699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547872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02688442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19099363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5747082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82015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7</a:t>
                      </a:r>
                      <a:r>
                        <a:rPr lang="ko-KR" altLang="en-US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82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152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6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11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18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B9F09-31AC-4EE8-97F4-F45B96B8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pseudocode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7374F1-A2D3-4572-BE98-A0EB8AD36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/>
              <a:t>input N</a:t>
            </a:r>
          </a:p>
          <a:p>
            <a:pPr marL="0" indent="0">
              <a:buNone/>
            </a:pPr>
            <a:r>
              <a:rPr lang="en-US" altLang="ko-KR"/>
              <a:t>init T[N], P[N]</a:t>
            </a:r>
          </a:p>
          <a:p>
            <a:pPr marL="0" indent="0">
              <a:buNone/>
            </a:pPr>
            <a:r>
              <a:rPr lang="en-US" altLang="ko-KR"/>
              <a:t>init DP[N+1]</a:t>
            </a:r>
          </a:p>
          <a:p>
            <a:pPr marL="0" indent="0">
              <a:buNone/>
            </a:pPr>
            <a:r>
              <a:rPr lang="en-US" altLang="ko-KR"/>
              <a:t>DP[N] &lt;- 0</a:t>
            </a:r>
          </a:p>
          <a:p>
            <a:pPr marL="0" indent="0">
              <a:buNone/>
            </a:pPr>
            <a:r>
              <a:rPr lang="en-US" altLang="ko-KR"/>
              <a:t>for day: 0 to N-1</a:t>
            </a:r>
          </a:p>
          <a:p>
            <a:pPr marL="0" indent="0">
              <a:buNone/>
            </a:pPr>
            <a:r>
              <a:rPr lang="en-US" altLang="ko-KR"/>
              <a:t>	input time data to T[day]</a:t>
            </a:r>
          </a:p>
          <a:p>
            <a:pPr marL="0" indent="0">
              <a:buNone/>
            </a:pPr>
            <a:r>
              <a:rPr lang="en-US" altLang="ko-KR"/>
              <a:t>	input price data to P[day]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for day: N-1 to 0</a:t>
            </a:r>
          </a:p>
          <a:p>
            <a:pPr marL="0" indent="0">
              <a:buNone/>
            </a:pPr>
            <a:r>
              <a:rPr lang="en-US" altLang="ko-KR"/>
              <a:t>	nextDay &lt;- day + T[day] </a:t>
            </a:r>
            <a:r>
              <a:rPr lang="en-US" altLang="ko-KR" sz="2100"/>
              <a:t>// </a:t>
            </a:r>
            <a:r>
              <a:rPr lang="ko-KR" altLang="en-US" sz="2100"/>
              <a:t>해당 </a:t>
            </a:r>
            <a:r>
              <a:rPr lang="en-US" altLang="ko-KR" sz="2100"/>
              <a:t>day</a:t>
            </a:r>
            <a:r>
              <a:rPr lang="ko-KR" altLang="en-US" sz="2100"/>
              <a:t>에 상담을 시작했을 때</a:t>
            </a:r>
            <a:r>
              <a:rPr lang="en-US" altLang="ko-KR" sz="2100"/>
              <a:t>, </a:t>
            </a:r>
            <a:r>
              <a:rPr lang="ko-KR" altLang="en-US" sz="2100"/>
              <a:t>다음 상담이 시작되는 날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if nextDay &gt; N</a:t>
            </a:r>
          </a:p>
          <a:p>
            <a:pPr marL="0" indent="0">
              <a:buNone/>
            </a:pPr>
            <a:r>
              <a:rPr lang="en-US" altLang="ko-KR"/>
              <a:t>		DP[day] &lt;- DP[day+1]</a:t>
            </a:r>
          </a:p>
          <a:p>
            <a:pPr marL="0" indent="0">
              <a:buNone/>
            </a:pPr>
            <a:r>
              <a:rPr lang="en-US" altLang="ko-KR"/>
              <a:t>	else</a:t>
            </a:r>
          </a:p>
          <a:p>
            <a:pPr marL="0" indent="0">
              <a:buNone/>
            </a:pPr>
            <a:r>
              <a:rPr lang="en-US" altLang="ko-KR"/>
              <a:t>		DP[day] &lt;- max(DP[day+1], DP[nextDay] + P[day])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print(DP[0])</a:t>
            </a:r>
          </a:p>
        </p:txBody>
      </p:sp>
    </p:spTree>
    <p:extLst>
      <p:ext uri="{BB962C8B-B14F-4D97-AF65-F5344CB8AC3E}">
        <p14:creationId xmlns:p14="http://schemas.microsoft.com/office/powerpoint/2010/main" val="399066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533</Words>
  <Application>Microsoft Office PowerPoint</Application>
  <PresentationFormat>와이드스크린</PresentationFormat>
  <Paragraphs>249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문제 풀이</vt:lpstr>
      <vt:lpstr>풀이</vt:lpstr>
      <vt:lpstr>풀이</vt:lpstr>
      <vt:lpstr>풀이</vt:lpstr>
      <vt:lpstr>풀이</vt:lpstr>
      <vt:lpstr>풀이</vt:lpstr>
      <vt:lpstr>풀이</vt:lpstr>
      <vt:lpstr>풀이</vt:lpstr>
      <vt:lpstr>pseudocode</vt:lpstr>
      <vt:lpstr>code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문제 풀이</dc:title>
  <dc:creator>Sung On Lee</dc:creator>
  <cp:lastModifiedBy>Sung On Lee</cp:lastModifiedBy>
  <cp:revision>3</cp:revision>
  <dcterms:created xsi:type="dcterms:W3CDTF">2018-02-04T03:04:39Z</dcterms:created>
  <dcterms:modified xsi:type="dcterms:W3CDTF">2018-02-04T04:25:06Z</dcterms:modified>
</cp:coreProperties>
</file>