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99580" cy="815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(future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marking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particles),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useful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know.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world,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conjuctions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그리고</a:t>
            </a:r>
            <a:r>
              <a:rPr sz="1800" b="1" spc="-20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endParaRPr sz="1200">
              <a:latin typeface="Malgun Gothic"/>
              <a:cs typeface="Malgun Gothic"/>
            </a:endParaRPr>
          </a:p>
          <a:p>
            <a:pPr marL="104139" marR="147320">
              <a:lnSpc>
                <a:spcPct val="167200"/>
              </a:lnSpc>
              <a:spcBef>
                <a:spcPts val="211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sz="14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nouns)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sz="14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phrases)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334010" indent="-229870">
              <a:lnSpc>
                <a:spcPct val="100000"/>
              </a:lnSpc>
              <a:buSzPct val="85714"/>
              <a:buFont typeface="Malgun Gothic"/>
              <a:buAutoNum type="arabicParenBoth"/>
              <a:tabLst>
                <a:tab pos="3340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친구를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만났어요.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man-na-sseo-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만났어요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만나다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07505" cy="826833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375285" indent="-23876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75285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 = rice,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meal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먹다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친구를 만났어요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친구를 만났어요.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밥을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먹었어요.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그래서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endParaRPr sz="1200">
              <a:latin typeface="Malgun Gothic"/>
              <a:cs typeface="Malgun Gothic"/>
            </a:endParaRPr>
          </a:p>
          <a:p>
            <a:pPr marL="136525" marR="5080" algn="just">
              <a:lnSpc>
                <a:spcPct val="167200"/>
              </a:lnSpc>
              <a:spcBef>
                <a:spcPts val="211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400" b="1" spc="-1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[geu-rae-seo]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375285" indent="-238760">
              <a:lnSpc>
                <a:spcPct val="100000"/>
              </a:lnSpc>
              <a:spcBef>
                <a:spcPts val="5"/>
              </a:spcBef>
              <a:buSzPct val="85714"/>
              <a:buFont typeface="Malgun Gothic"/>
              <a:buAutoNum type="arabicParenBoth"/>
              <a:tabLst>
                <a:tab pos="375285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742940" cy="8618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346710" indent="-22987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467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있었어요.</a:t>
            </a:r>
            <a:r>
              <a:rPr sz="1400" b="1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house,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있다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있었어요.</a:t>
            </a:r>
            <a:endParaRPr sz="1200">
              <a:latin typeface="Malgun Gothic"/>
              <a:cs typeface="Malgun Gothic"/>
            </a:endParaRPr>
          </a:p>
          <a:p>
            <a:pPr marL="17018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오늘은 비가 왔어요.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그래서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집에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있었어요.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400">
              <a:latin typeface="Malgun Gothic"/>
              <a:cs typeface="Malgun Gothic"/>
            </a:endParaRPr>
          </a:p>
          <a:p>
            <a:pPr marL="287020" indent="-170180">
              <a:lnSpc>
                <a:spcPct val="100000"/>
              </a:lnSpc>
              <a:buSzPct val="85714"/>
              <a:buFont typeface="Malgun Gothic"/>
              <a:buAutoNum type="arabicPeriod"/>
              <a:tabLst>
                <a:tab pos="2870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한국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음식이에요</a:t>
            </a:r>
            <a:r>
              <a:rPr sz="14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guk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eum-si-gi-e-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김치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프랑스어를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peu-rang-seu-eo-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French.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605145" cy="7127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2965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(humble)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프랑스어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French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(language)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3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돈이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exist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4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 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김치를 많이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ma-si-sseo-yo.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 gim-chi-reul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quantity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frequency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82105" cy="898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8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(이)랑</a:t>
            </a:r>
            <a:r>
              <a:rPr sz="18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[(i)rang]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랑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이랑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pronounce.</a:t>
            </a:r>
            <a:endParaRPr sz="1200">
              <a:latin typeface="Malgun Gothic"/>
              <a:cs typeface="Malgun Gothic"/>
            </a:endParaRPr>
          </a:p>
          <a:p>
            <a:pPr marL="104139" marR="288925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interchangeable,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settings.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 marL="104139" marR="5220970">
              <a:lnSpc>
                <a:spcPct val="166700"/>
              </a:lnSpc>
              <a:spcBef>
                <a:spcPts val="23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 [u-yu]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milk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[ppang]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11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23280</Words>
  <Application>Microsoft Office PowerPoint</Application>
  <PresentationFormat>Custom</PresentationFormat>
  <Paragraphs>2148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cp:lastModifiedBy>PNE</cp:lastModifiedBy>
  <cp:revision>2</cp:revision>
  <dcterms:created xsi:type="dcterms:W3CDTF">2024-03-12T05:14:09Z</dcterms:created>
  <dcterms:modified xsi:type="dcterms:W3CDTF">2024-03-12T05:24:48Z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