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  <p:sldId id="357" r:id="rId91"/>
    <p:sldId id="358" r:id="rId92"/>
    <p:sldId id="359" r:id="rId93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11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22239</Words>
  <Application>Microsoft Office PowerPoint</Application>
  <PresentationFormat>Custom</PresentationFormat>
  <Paragraphs>2022</Paragraphs>
  <Slides>92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cp:lastModifiedBy>PNE</cp:lastModifiedBy>
  <cp:revision>5</cp:revision>
  <dcterms:created xsi:type="dcterms:W3CDTF">2024-03-12T05:14:09Z</dcterms:created>
  <dcterms:modified xsi:type="dcterms:W3CDTF">2024-03-12T05:30:39Z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