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8:1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24 371 15855,'-22'-12'8616,"22"11"-8598,-1 0 0,1 0 1,0 0-1,0 0 0,0 0 0,0-1 0,0 1 0,0 0 1,0 0-1,0 0 0,0 0 0,1 0 0,-1 0 0,0 0 0,1 0 1,-1 0-1,1 0 0,-1 0 0,2-1 0,12-5 140,0 0 0,0 1 0,1 1 0,-1 0 0,1 1 0,28-3 0,102-3 148,-49 5 92,497-44 894,300-33 229,-56 56-1272,-236 16 239,223-9 836,-725 13-1148,-95 6-379,12 1-697,-11-40-20521,-9 24 19581,-7-21-3472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8:3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7 294 11339,'-6'-16'3740,"5"15"-3564,1 1 0,0-1 0,0 1-1,0 0 1,0-1 0,0 1 0,0-1-1,1 1 1,-1 0 0,0-1-1,0 1 1,0-1 0,0 1 0,0 0-1,1-1 1,-1 1 0,0-1 0,0 1-1,0 0 1,1-1 0,-1 1-1,0 0 1,1-1 0,-1 1 0,0 0-1,1 0 1,-1-1 0,0 1-1,1 0 1,-1 0 0,1 0 0,-1 0-1,0-1 1,1 1 0,-1 0 0,1 0-1,-1 0 1,1 0 0,-1 0-1,0 0 1,1 0 0,-1 0 0,1 0-1,0 0 1,-11-59 3737,9 54-3848,1 1-1,0 0 0,1-1 1,-1 1-1,1-1 1,0 1-1,0 0 1,0-1-1,1 1 1,-1 0-1,1 0 1,0 0-1,4-6 1,-1 2 196,-4 5-112,5-1-140,0 1 0,0 1 0,0-1 0,0 1 0,0 0 0,1 0 0,-1 1 0,10-1-1,119-11 65,197 8 0,136 38-224,312 12-208,-252-63-2891,676-95-15962,-928 76 14225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A169F-B382-4B6C-80A3-077B21645819}"/>
              </a:ext>
            </a:extLst>
          </p:cNvPr>
          <p:cNvSpPr txBox="1"/>
          <p:nvPr/>
        </p:nvSpPr>
        <p:spPr>
          <a:xfrm>
            <a:off x="645953" y="469782"/>
            <a:ext cx="11107024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4. </a:t>
            </a:r>
            <a:r>
              <a:rPr lang="en-US" altLang="ko-KR" dirty="0">
                <a:latin typeface="+mj-lt"/>
              </a:rPr>
              <a:t>p</a:t>
            </a:r>
            <a:r>
              <a:rPr lang="en-US" altLang="ko-KR" sz="1800" b="0" i="0" u="none" strike="noStrike" dirty="0">
                <a:effectLst/>
                <a:latin typeface="+mj-lt"/>
              </a:rPr>
              <a:t>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</a:t>
            </a:r>
            <a:r>
              <a:rPr lang="ko-KR" altLang="en-US" dirty="0"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+mj-lt"/>
              </a:rPr>
              <a:t>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dirty="0"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java.lang.Math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현재 </a:t>
            </a:r>
            <a:r>
              <a:rPr lang="ko-KR" altLang="en-US" dirty="0">
                <a:latin typeface="+mj-lt"/>
              </a:rPr>
              <a:t>날짜</a:t>
            </a:r>
            <a:r>
              <a:rPr lang="ko-KR" altLang="en-US" sz="1800" b="0" i="0" u="none" strike="noStrike" dirty="0">
                <a:effectLst/>
                <a:latin typeface="+mj-lt"/>
              </a:rPr>
              <a:t>와 </a:t>
            </a:r>
            <a:r>
              <a:rPr lang="en-US" altLang="ko-KR" sz="1800" b="0" i="0" u="none" strike="noStrike" dirty="0">
                <a:effectLst/>
                <a:latin typeface="+mj-lt"/>
              </a:rPr>
              <a:t>5</a:t>
            </a:r>
            <a:r>
              <a:rPr lang="ko-KR" altLang="en-US" sz="1800" b="0" i="0" u="none" strike="noStrike" dirty="0">
                <a:effectLst/>
                <a:latin typeface="+mj-lt"/>
              </a:rPr>
              <a:t>의 제곱을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'http://localhost:8080/Exercise/ch03/</a:t>
            </a:r>
            <a:r>
              <a:rPr lang="en-US" altLang="ko-KR" dirty="0" err="1">
                <a:latin typeface="+mj-lt"/>
              </a:rPr>
              <a:t>page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24CFC9-6B35-4C18-8763-D0DB3EA7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85" y="880013"/>
            <a:ext cx="4521190" cy="8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CA26D3-C94D-4A8F-9E85-F2ACDF25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14" y="1914526"/>
            <a:ext cx="6661487" cy="2924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02755C3-E0F3-496E-8F73-FC264F238C6E}"/>
                  </a:ext>
                </a:extLst>
              </p14:cNvPr>
              <p14:cNvContentPartPr/>
              <p14:nvPr/>
            </p14:nvContentPartPr>
            <p14:xfrm>
              <a:off x="2534895" y="2081850"/>
              <a:ext cx="1529280" cy="133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02755C3-E0F3-496E-8F73-FC264F238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255" y="2072850"/>
                <a:ext cx="15469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11FE739-E83D-482D-97BE-3BFB28673488}"/>
                  </a:ext>
                </a:extLst>
              </p14:cNvPr>
              <p14:cNvContentPartPr/>
              <p14:nvPr/>
            </p14:nvContentPartPr>
            <p14:xfrm>
              <a:off x="5092335" y="4365330"/>
              <a:ext cx="1373040" cy="105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11FE739-E83D-482D-97BE-3BFB286734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335" y="4356690"/>
                <a:ext cx="139068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A169F-B382-4B6C-80A3-077B21645819}"/>
              </a:ext>
            </a:extLst>
          </p:cNvPr>
          <p:cNvSpPr txBox="1"/>
          <p:nvPr/>
        </p:nvSpPr>
        <p:spPr>
          <a:xfrm>
            <a:off x="645953" y="469782"/>
            <a:ext cx="11107024" cy="345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4. </a:t>
            </a:r>
            <a:r>
              <a:rPr lang="en-US" altLang="ko-KR" dirty="0">
                <a:latin typeface="+mj-lt"/>
              </a:rPr>
              <a:t>p</a:t>
            </a:r>
            <a:r>
              <a:rPr lang="en-US" altLang="ko-KR" sz="1800" b="0" i="0" u="none" strike="noStrike" dirty="0">
                <a:effectLst/>
                <a:latin typeface="+mj-lt"/>
              </a:rPr>
              <a:t>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</a:t>
            </a:r>
            <a:r>
              <a:rPr lang="ko-KR" altLang="en-US" dirty="0"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dirty="0"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java.lang.Math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현재 </a:t>
            </a:r>
            <a:r>
              <a:rPr lang="ko-KR" altLang="en-US" dirty="0">
                <a:latin typeface="+mj-lt"/>
              </a:rPr>
              <a:t>날짜</a:t>
            </a:r>
            <a:r>
              <a:rPr lang="ko-KR" altLang="en-US" sz="1800" b="0" i="0" u="none" strike="noStrike" dirty="0">
                <a:effectLst/>
                <a:latin typeface="+mj-lt"/>
              </a:rPr>
              <a:t>와 </a:t>
            </a:r>
            <a:r>
              <a:rPr lang="en-US" altLang="ko-KR" sz="1800" b="0" i="0" u="none" strike="noStrike" dirty="0">
                <a:effectLst/>
                <a:latin typeface="+mj-lt"/>
              </a:rPr>
              <a:t>5</a:t>
            </a:r>
            <a:r>
              <a:rPr lang="ko-KR" altLang="en-US" sz="1800" b="0" i="0" u="none" strike="noStrike" dirty="0">
                <a:effectLst/>
                <a:latin typeface="+mj-lt"/>
              </a:rPr>
              <a:t>의 제곱을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• 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ol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&gt;&lt;li&gt;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옵션 사용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Font weight and italics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사용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Sin(30)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0.49999999999999994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Cos(0)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1.0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절대값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(-5) : 5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'http://localhost:8080/Exercise/ch03/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page2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0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B0687B-E15B-4D21-A8B4-F43E15E7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13" y="1500187"/>
            <a:ext cx="7258050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E63D2-8E9D-4BB5-9B56-F65710FB6B69}"/>
              </a:ext>
            </a:extLst>
          </p:cNvPr>
          <p:cNvSpPr txBox="1"/>
          <p:nvPr/>
        </p:nvSpPr>
        <p:spPr>
          <a:xfrm>
            <a:off x="140678" y="2567825"/>
            <a:ext cx="4212491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ol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&gt;&lt;li&gt;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옵션 사용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Font weight and italics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사용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Sin(30)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0.49999999999999994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Cos(0)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1.0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절대값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(-5) : 5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247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21</cp:revision>
  <dcterms:created xsi:type="dcterms:W3CDTF">2021-05-07T22:37:15Z</dcterms:created>
  <dcterms:modified xsi:type="dcterms:W3CDTF">2024-03-18T11:57:32Z</dcterms:modified>
</cp:coreProperties>
</file>