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721" r:id="rId3"/>
    <p:sldId id="259" r:id="rId4"/>
    <p:sldId id="256" r:id="rId5"/>
    <p:sldId id="258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20" y="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08:10:21.5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48 223 9897,'-2'-5'3759,"-14"-27"1962,-14-52-4156,30 84-1534,1 0-1,-1 1 0,0-1 0,0 0 0,1 0 1,-1 0-1,0 0 0,0 0 0,1 0 0,-1 0 1,0 0-1,1 1 0,-1-1 0,0 0 0,1 0 1,-1 0-1,0 0 0,1 0 0,-1-1 0,0 1 1,0 0-1,1 0 0,-1 0 0,0 0 0,1 0 1,-1 0-1,0 0 0,0-1 0,1 1 0,-1 0 1,0 0-1,0 0 0,1-1 0,-1 1 0,0 0 1,0 0-1,0 0 0,1-1 0,-1 1 0,0 0 1,0-1-1,0 1 0,0 0 0,0 0 0,0-1 1,1 1-1,-1 0 0,0-1 0,0 1 0,0 0 0,0-1 1,0 1-1,0 0 0,0 0 0,0-1 0,-1 1 1,1 0-1,0-1 0,0 1 0,0 0 0,0-1 1,0 1-1,0 0 0,0 0 0,-1-1 0,34 22 610,-11-7-128,20-2-64,0-1 1,1-3-1,0-1 0,0-2 1,76-2-1,548-9 572,-586 1-947,-1-3-1,0-4 1,86-24 0,-88 18 7,0 2 1,2 4 0,88-2 0,-3 13 20,361 16 214,-498-12-295,413 30 1722,-411-32-1581,1 1 0,-1 2 0,42 10 0,24 15-2983,-96-29 2720,1 1-1,-1-1 1,1 0 0,-1 0-1,0 1 1,1-1 0,-1 0-1,1 0 1,-1 0 0,0 0-1,1 0 1,-1 0 0,1 1-1,-1-1 1,1 0 0,-1 0-1,1-1 1,-1 1 0,0 0-1,1 0 1,-1 0 0,1 0 0,-1 0-1,1 0 1,-1 0 0,0-1-1,1 1 1,-1 0 0,1-1-1,38-22-7241,-22 15 4706,-1-2-1,-1 0 1,1-1-1,20-19 1,11-23-2167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1T12:13:37.12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9 288 8872,'-9'-7'4226,"18"6"-1177,13-1-3149,-11 0 468,-1-2-1,0 1 0,0-1 1,0 0-1,-1-1 1,1 0-1,-1-1 1,0 0-1,-1 0 0,1-1 1,-1 0-1,-1-1 1,1 1-1,-1-2 0,-1 1 1,1-1-1,-1 1 1,-1-2-1,0 1 1,0-1-1,-1 0 0,4-12 1,-7 19-323,0-4 225,1-1 1,-1 1 0,0 0 0,0-15-1,-1 20-257,-1 0 0,1-1 0,0 1 1,0 0-1,-1 0 0,0 0 0,1 0 0,-1 0 0,0-1 0,0 1 0,0 1 0,0-1 0,0 0 0,0 0 0,-1 0 0,1 1 0,-1-1 0,1 0 0,-1 1 0,0-1 1,1 1-1,-1 0 0,0 0 0,0 0 0,0 0 0,-2-1 0,1 1-73,1 0 0,0 0-1,0 0 1,0 0 0,0 1 0,-1-1 0,1 1 0,0 0 0,-1 0-1,1 0 1,0 0 0,-1 0 0,1 0 0,0 1 0,0-1 0,-1 1 0,1-1-1,0 1 1,0 0 0,0 0 0,0 0 0,0 0 0,0 0 0,0 0-1,0 1 1,0-1 0,0 1 0,1-1 0,-1 1 0,1 0 0,-1 0 0,1-1-1,-3 5 1,0 7-139,-1 0 0,2 0 0,0 0 0,0 1 0,1-1 0,1 1 0,0-1 0,1 1 0,1-1 0,0 1 0,1-1 0,0 1 0,1-1 0,6 19 0,-6-22 8,1-1 0,0 1-1,0-1 1,1 1 0,0-1 0,1 0-1,0-1 1,1 0 0,7 9 0,-9-13 102,0 0 0,0 0 0,0 0 1,0-1-1,0 1 0,1-1 0,-1-1 1,1 1-1,0-1 0,0 0 1,0 0-1,0-1 0,0 0 0,1 0 1,-1 0-1,7-1 0,-7 0 120,0 0-1,0-1 1,0 0-1,0 0 0,0 0 1,0-1-1,0 0 1,0 0-1,-1 0 1,1-1-1,-1 0 1,1 0-1,-1-1 1,0 1-1,0-1 0,-1 0 1,1 0-1,-1-1 1,0 1-1,0-1 1,0 0-1,-1 0 1,0-1-1,0 1 1,0 0-1,3-9 0,0-4 221,0 0 0,-1 0 0,-1-1 0,0 0 0,-2 0 0,0 0 0,-1-21 0,-1 40-270,0-1 1,0 1 0,0-1-1,0 0 1,0 1 0,0-1-1,0 1 1,0-1 0,0 0-1,0 1 1,0-1 0,1 1 0,-1-1-1,0 1 1,0-1 0,1 1-1,-1-1 1,0 1 0,1-1-1,-1 1 1,1-1 0,-1 1 0,0-1-1,1 1 1,-1 0 0,1-1-1,-1 1 1,1 0 0,-1-1-1,1 1 1,0 0 0,-1 0 0,1-1-1,0 1 1,1 0-28,-1 0 0,0 1-1,0-1 1,1 0 0,-1 1 0,0-1 0,0 0-1,0 1 1,0 0 0,1-1 0,-1 1 0,0 0 0,0-1-1,0 1 1,0 0 0,-1 0 0,1 0 0,0 0 0,1 1-1,13 17-420,-1 1-1,-1 0 1,0 1 0,16 39-1,-24-47 871,-1 0-1,0 0 1,-1 0-1,-1 0 1,0 1-1,0 20 1,-8-34 972,6 0-1325,-1 0 0,0 0 0,1 1 0,-1-1 0,1 0 0,-1 0 0,0 0 0,1 0 0,-1 0 0,0 0 0,1 0 0,-1 0 0,0 0 0,1 0 0,-1-1 0,1 1 0,-1 0 0,0 0 1,1-1-1,-1 1 0,1 0 0,-1-1 0,0 1 0,1 0 0,-1-1 0,1 1 0,-1-1 0,2-11 172,1 1-1,0-1 1,0 1 0,1 0-1,1 0 1,0 0 0,0 0-1,1 1 1,6-11 0,1 1-1017,1 0 1,0 1-1,27-28 1,-19 23-2681,-17 18 1748,0 1-1,1 0 1,-1 0-1,1 0 1,0 1 0,11-8-1,-1 6-2180,-5-10 2024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1T12:13:37.63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99 22 13837,'-4'-3'5255,"4"3"-5156,-1 0-1,1 0 0,-1 0 0,1-1 1,-1 1-1,1 0 0,0-1 1,-1 1-1,1 0 0,-1-1 0,1 1 1,0-1-1,-1 1 0,1-1 0,0 1 1,-1-1-1,1 1 0,0-1 0,0 1 1,-1-1-1,1 1 0,0-1 0,0 1 1,0-1-1,0 0 0,4-1-212,1 1 0,0-1-1,-1 1 1,1 1 0,0-1 0,0 1 0,0-1-1,-1 1 1,1 1 0,0-1 0,0 1-1,-1 0 1,1 0 0,0 0 0,-1 0 0,1 1-1,-1 0 1,1 0 0,-1 0 0,6 4-1,-1 0 36,0 0 0,0 0 0,0 0-1,0 1 1,-1 1 0,-1-1-1,1 1 1,7 11 0,-11-13-64,-1-1 1,0 1 0,-1-1-1,1 1 1,-1 0 0,0 0-1,-1 0 1,0 0-1,0 0 1,0 0 0,0 0-1,-1 1 1,-1 10-1,0-7-89,-1 1 0,0 0-1,-1-1 1,-1 0 0,1 1-1,-2-1 1,-6 12-1,-6 5-203,0-1 0,-2-1 0,-2 0 0,-30 29 0,29-32 786,-37 27-1,0-13 3074,74-43-2458,-7 2-890,0 1 0,0 0 1,0 1-1,0 0 0,1 0 1,-1 0-1,1 1 0,0 1 1,-1 0-1,10-1 0,0 3-151,-1 0 0,0 2 0,0 0 0,0 0-1,27 11 1,-29-9-1383,-1 1 0,0 1 0,17 10-1,-11-7-3242,-2-7 3294,-10-3 248,8 2-2075,23-2 1617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1T12:13:38.01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18 85 7399,'0'4'-163,"3"15"5021,-2-19-4590,0 1 0,-1-1 0,1 0 0,0 0 0,0 0 0,0 0 0,0 0 0,0 0 1,0 0-1,0-1 0,-1 1 0,1 0 0,0 0 0,0-1 0,0 1 0,0 0 0,-1-1 0,1 1 0,0-1 0,1 0 0,1-2 124,0 1 0,-1-1 0,1 0 0,-1 1-1,1-1 1,-1 0 0,0-1 0,0 1 0,-1 0-1,1-1 1,0 1 0,-1 0 0,0-1 0,0 0-1,0 1 1,0-1 0,-1 0 0,1 1-1,-1-1 1,0 0 0,0 0 0,-1-4 0,1 4 216,-3 1-458,-10-6-442,-26 3-6404,37 7 5693,1 1 1,-1-1-1,1 1 0,0 0 1,-1 0-1,1-1 1,0 1-1,0 0 1,0 0-1,1 0 0,-1 0 1,0 0-1,1 0 1,0 0-1,-1 4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1T12:13:38.49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285 0 10474,'-2'0'373,"1"1"1,0-1-1,0 0 0,-1 1 1,1-1-1,0 1 1,0-1-1,0 1 0,0 0 1,-1 0-1,1-1 0,0 1 1,0 0-1,1 0 1,-1 0-1,0 0 0,0 0 1,0 0-1,1 0 1,-1 0-1,0 2 0,0-1-161,0 0 1,1 0-1,0 1 0,-1-1 0,1 0 0,0 0 0,0 1 1,0-1-1,1 0 0,-1 0 0,1 4 0,4 8-647,0 0 0,1 0-1,10 18 1,-2-4 1110,1 6-672,-2 0 0,-2 2-1,-1-1 1,-2 2-1,-2-1 1,4 49 0,-9-67 33,-1 0 1,-1 0-1,0 0 1,-1 0-1,-1 0 1,-1 0-1,-1 0 1,0-1-1,-1 0 1,-1 0-1,0-1 1,-1 0-1,-1 0 1,-21 28-1,27-40-12,-1-1 0,1 1-1,0-1 1,-1 1 0,0-1 0,0 0-1,0-1 1,0 1 0,0-1 0,-1 1-1,1-1 1,-1-1 0,1 1 0,-8 1-1,7-2-399,0-1 0,0 0 0,0 0 0,-1 0 0,1 0-1,0-1 1,0 0 0,0 0 0,0-1 0,0 1 0,-9-5-1,2-1-1042,0 0 0,0-1 0,1 0 0,0-1 0,1 0 0,-1 0 0,2-2 0,0 1 0,-13-18 0,-15-26-967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1T12:13:38.82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12652,'40'9'8200,"-17"-2"-7976,-5 3-2242,0-6-2082,19 16 0,-17-20-96,20 18 32,-15-23 1666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1T12:13:39.16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156 0 5701,'0'0'3054,"2"4"-305,-1-2-2618,0 0 1,-1 0-1,1 0 0,-1 0 0,1 0 0,-1 1 0,0-1 0,0 0 1,0 0-1,0 0 0,0 0 0,-1 0 0,1 0 0,0 1 0,-1-1 1,0 0-1,1 0 0,-1 0 0,0 0 0,0-1 0,0 1 0,0 0 1,-1 0-1,1-1 0,0 1 0,-1 0 0,1-1 0,-1 1 0,-3 1 1,-12 11 1382,-1-1 1,-26 14-1,5-3-436,37-24-1107,1 1-1,0 0 1,-1 0 0,1-1 0,0 1-1,0 0 1,0 0 0,0 0 0,0 1-1,0-1 1,0 0 0,0 0 0,0 0-1,0 1 1,0-1 0,1 0 0,-1 1-1,1-1 1,-1 1 0,1-1 0,-1 1-1,1-1 1,0 3 0,0-3 4,1 1 0,-1-1 1,1 1-1,0-1 0,0 1 1,-1-1-1,1 0 0,0 1 1,0-1-1,0 0 0,1 0 0,-1 1 1,0-1-1,0 0 0,1 0 1,-1-1-1,3 3 0,9 3-38,1 0 0,-1-1-1,25 6 1,-29-9 91,33 8 147,-32-8-105,1 0-1,0 0 1,-1 1-1,1 0 1,-1 1-1,0 0 1,0 1-1,-1 0 1,1 0-1,11 9 1,-20-11-58,1-1 1,-1 0 0,0 0 0,1 0 0,-1 1-1,0-1 1,0 1 0,0-1 0,-1 1 0,1-1 0,-1 1-1,1-1 1,-1 1 0,0 0 0,0-1 0,0 1-1,0-1 1,0 1 0,-1 0 0,1-1 0,-1 1 0,0-1-1,0 1 1,0-1 0,0 0 0,0 1 0,-3 3 0,-4 9-36,-2 0 1,1-1-1,-14 14 1,13-15-66,-2 2-246,-35 43-1031,44-56 866,1 1 0,-1 0 0,1-1 0,-1 1 1,0-1-1,0 0 0,0 0 0,0 0 0,-1 0 0,1-1 0,0 1 1,-1-1-1,1 0 0,-7 2 0,15-21-11128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1T12:13:39.79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25 12 11147,'0'0'10516,"-11"-12"-7831,10 13-2702,1-1-1,-1 0 0,0 1 0,0-1 0,1 1 1,-1-1-1,0 1 0,1-1 0,-1 1 0,0-1 1,1 1-1,-1 0 0,1-1 0,-1 1 0,1 0 1,-1-1-1,1 1 0,-1 0 0,1 0 0,0 0 1,0-1-1,-1 1 0,1 0 0,0 0 0,0 0 1,0 0-1,0-1 0,0 1 0,0 0 0,0 0 1,0 0-1,0 0 0,0-1 0,0 1 0,1 0 1,-1 0-1,1 1 0,8 48-273,-5-35 169,-1-2 73,149 794-847,-146-746 325,0 65 0,-19-152 5,-33-241-2108,33 171 2295,-17-144 658,27 192 198,2 0 1,2 0-1,7-49 0,-5 81-283,1 0 0,0 0 0,1 0 0,1 1-1,0 0 1,1 0 0,11-18 0,-15 28-154,1 0 0,-1 1 0,1 0 0,0-1 0,0 1-1,0 1 1,0-1 0,1 1 0,0-1 0,-1 1 0,7-2 0,-8 4-32,0-1 0,1 1 0,-1 1 0,1-1 0,-1 0 0,1 1 0,-1 0 0,1 0 0,0 0 0,-1 0 0,1 0-1,-1 1 1,1 0 0,-1 0 0,1 0 0,-1 0 0,1 0 0,-1 1 0,3 1 0,-2-1-9,0 1-1,0 0 1,0-1 0,0 1-1,-1 1 1,1-1 0,-1 0-1,0 1 1,0 0 0,0 0-1,-1 0 1,1 0 0,-1 0-1,0 0 1,0 0 0,-1 1-1,1-1 1,-1 1 0,0 0-1,0-1 1,0 1 0,-1 0-1,0-1 1,0 1 0,0 0-1,0-1 1,-2 9 0,-1 4-106,-1 0 0,-1 0 0,0 0 1,-1-1-1,-1 0 0,-10 18 0,9-20-629,-1-1-1,0-1 0,-18 19 1,-4 4-2462,29-32 2772,0 0 0,0-1 0,0 1 0,-1-1 0,1 1 0,-1-1 1,1 0-1,-1 0 0,0 0 0,0-1 0,0 1 0,0-1 0,0 0 0,-1 1 0,1-1 1,0-1-1,-6 2 0,6-1 58,-19 3-3577,-5-25 923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1T12:13:58.56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96 80 7591,'0'0'3064,"-1"-4"-805,-13-27 84,13 28-1644,-2 1 43,-30-24 2590,30 24-1234,-8-10-940,22 51-1115,-3 0 1,-1 0-1,-1 1 1,-3-1-1,-1 1 1,-2 0-1,-2 0 1,-1 0-1,-2-1 1,-2 1-1,-2-1 1,-1-1-1,-20 48 1,29-82 276,5 1-238,23 0-41,-22-5-60,-1 0 0,1 1 1,-1-1-1,1 1 0,-1 0 1,1 1-1,-1-1 0,0 1 1,1 0-1,-1 0 0,0 0 1,0 0-1,-1 1 0,1 0 1,3 3-1,0 1-32,-1 0-1,1 0 1,-2 0-1,1 1 1,-1 0 0,0 0-1,3 9 1,1 4-28,-1-1-1,-2 1 1,0 1 0,-1-1 0,4 37 0,-7 35 7,4 36 99,-5-117-33,1-1 0,0 0-1,1 0 1,0 0 0,1 0-1,0 0 1,1-1 0,9 17-1,-10-21-36,1-1 0,-1 1 0,1-1 0,0 0 0,0 0 0,0 0 0,1-1 0,0 0-1,-1 0 1,2 0 0,-1-1 0,0 0 0,10 4 0,-7-5-523,1 0-1,-1 0 1,1 0-1,0-1 1,-1-1-1,1 0 1,-1 0-1,19-3 1,-4-3-1389,-1 0 1,0-1-1,0-2 0,-1 0 1,0-1-1,40-26 0,11-2-1712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1T12:14:12.12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115 210 12107,'-38'-8'9093,"18"5"-5002,9-1-4292,8 3 650,0 1-316,-12 2-122,1 11-16,12-7 23,0 0 1,0-1-1,1 1 1,0 1-1,0-1 1,0 0-1,1 0 1,0 0-1,0 0 1,1 0-1,1 8 1,18 73 212,-13-61-151,-1-3 104,-3-3 97,2-1 0,0 0 0,1 0 1,2 0-1,-1-1 0,21 34 0,-27-52-263,0 1 1,0-1-1,0 1 1,0-1 0,0 1-1,0-1 1,1 0-1,-1 0 1,0 1-1,0-1 1,0 0-1,0 0 1,0 0-1,1 0 1,-1 0 0,0 0-1,0-1 1,0 1-1,0 0 1,0-1-1,0 1 1,0 0-1,0-1 1,1 1-1,0-2 1,-1 1-10,6-3-433,0 0 0,0-1 0,-1 0 0,0 0 0,0 0 0,0-1 0,-1 0 0,9-12 0,4-5-1216,298-329-13649,-176 196 9999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1T12:15:17.10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13 105 10346,'-1'0'3080,"-11"3"3737,13 41-6803,1 1 1,2-1-1,2 0 0,2 0 0,17 56 1,-24-98-9,-1-1 0,0 1 0,1-1 0,-1 0 0,1 1 0,-1-1 0,1 1 0,0-1 0,-1 0 1,1 0-1,0 1 0,0-1 0,0 0 0,0 0 0,0 0 0,0 0 0,0 0 0,1 0 0,-1 0 0,0 0 1,0-1-1,1 1 0,-1 0 0,0-1 0,1 1 0,-1-1 0,1 0 0,1 1 0,0-1 10,-1-1-1,0 0 1,1 0 0,-1 0-1,0 0 1,0 0 0,0 0-1,1-1 1,-1 1-1,0-1 1,-1 1 0,1-1-1,0 0 1,0 0-1,1-2 1,6-7 58,-1-1 0,0-1-1,0 1 1,9-25 0,-7 8 40,-2-2 1,8-55-1,2-10 13,-8 62-170,-10 30-21,8-10-529,1 33 255,-1 0 0,-1 1 0,-1 0 0,-1 0 0,5 37 0,-4-23 82,21 153-242,-19-118 216,-8-67 208,0-1 0,0 0 0,0 0 0,0 0 0,0 0 0,0 1 0,0-1 0,1 0 0,-1 0-1,0 0 1,1 0 0,-1 0 0,1 0 0,-1 0 0,1 0 0,0 0 0,0 0 0,0 1 0,9-14-544,11-55 609,-14 45 52,41-172 1888,1 2 991,-48 187-2735,14-27 1630,-8 36-1382,3 20-590,6 46 127,-4 0-1,-2 1 0,1 129 0,-7-87 16,-7 63-6031,-2-53 584,5-144-5884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08:10:23.3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18 286 13036,'-2'1'5707,"-12"-4"-3155,14 2-2426,-1-1 1,1 1-1,0 0 1,-1-1 0,1 1-1,0 0 1,0-1-1,0 1 1,1-1-1,-1 1 1,0 0-1,0-1 1,1 1 0,-1 0-1,1-1 1,-1 1-1,1 0 1,-1 0-1,1 0 1,0-1-1,1-1 1,-1 3-173,1-4 164,-1 0 21,-1 2-92,1 1 1,-1-1-1,1 1 1,0-1-1,0 1 1,0 0-1,0-1 1,0 1-1,0 0 1,0 0 0,0 0-1,0 0 1,0 0-1,1 0 1,-1 0-1,0 0 1,1 1-1,-1-1 1,1 0-1,-1 1 1,1-1-1,-1 1 1,1-1 0,-1 1-1,1 0 1,-1 0-1,1 0 1,0 0-1,2 0 1,64 8 539,-17-1-59,196 8 484,5 1-471,250-4 217,-297 2-636,-125-6-52,460 22 448,1-62 591,-4-37-182,-488 62-907,150-8-474,-174 23-2408,-18-30-5206,13-38-3174,0 2 5761,-5-16 1680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1T12:15:17.58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67 157 10346,'-6'16'6985,"5"-15"-6963,1-1-1,0 0 1,-1 1 0,1-1-1,0 1 1,-1-1-1,1 1 1,0-1 0,0 1-1,0 0 1,0-1-1,0 1 1,-1-1 0,1 1-1,0-1 1,0 1 0,0 0-1,0-1 1,1 1-1,-1-1 1,0 1 0,0-1-1,0 1 1,0-1 0,1 1-1,-1-1 1,0 1-1,0-1 1,1 1 0,3-1 20,0 0 1,0-1 0,0 0-1,1 0 1,-1 0 0,-1 0 0,1-1-1,0 1 1,0-1 0,0 0-1,-1 0 1,1-1 0,-1 1-1,0-1 1,0 0 0,0 1-1,0-1 1,0-1 0,4-5-1,-3 4 411,-1-1 0,1 1 0,-1-1 0,-1 0 0,1 0 0,-1 0 0,0-1 0,0 1 0,-1 0-1,0-1 1,1-11 0,-3 15-511,0-1 0,0 1 0,0 0 0,0 0 0,0 0 0,-1 1 0,1-1 0,-1 0 0,0 0 0,0 1 0,0-1 0,0 1 0,0 0 0,-1 0 0,1-1 0,-1 1 0,1 1 0,-1-1 0,0 0 0,0 1 0,-3-2 0,4 2 31,0 0 1,0 0-1,0 0 0,0 1 0,0-1 0,0 0 0,0 1 0,0 0 0,-1 0 0,1-1 0,0 1 0,0 0 0,0 1 0,0-1 0,0 0 0,0 1 1,0-1-1,0 1 0,0-1 0,0 1 0,-3 2 0,1-1-53,1 1 0,0-1 1,0 1-1,0 0 0,1 0 1,-1 0-1,0 0 0,1 0 0,0 1 1,-3 5-1,-2 6-148,2 0 0,-1 1-1,2-1 1,-5 27 0,6-12-21,0 0 0,2 1 0,1-1 0,2 0 0,1 0 1,1 0-1,10 34 0,-13-58-381,0-2 0,1 1 0,0 0 0,0 0 0,1-1 0,-1 1 0,1-1 0,0 1 0,0-1 0,1 0 1,-1 0-1,6 4 0,1-7-4461,9-15 2697,-6-16-323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1T12:15:18.21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376 0 4420,'-4'6'549,"-1"0"1,1 0-1,0 0 0,1 0 1,-1 1-1,1-1 0,1 1 1,-5 13-1,5-10-260,-1-1 0,-1 0 1,0-1-1,-9 17 0,-12 10 450,0-1 0,-34 34 0,47-56-25,0 0 0,-1-1 0,0 0 0,-1-1 0,0-1 0,-1 0 0,0-1 0,-20 8 0,-9-14 2366,40-2-2647,-9-7-748,42-7 300,0 2 0,1 0 0,1 2 0,51-10 0,-74 19-26,0-1-1,1 1 1,-1 0-1,0 1 1,14 0 0,-19 1-55,0-1 0,0 1 1,0-1-1,0 1 1,0 0-1,0 0 0,0 1 1,0-1-1,-1 1 1,1-1-1,0 1 0,-1 0 1,1 0-1,-1 0 0,0 0 1,4 5-1,-5-6 34,0 1-1,0-1 1,-1 1-1,1-1 1,-1 1-1,1 0 1,-1-1-1,0 1 1,0 0-1,1 0 1,-1-1-1,0 1 1,0 0-1,-1-1 1,1 1-1,0 0 1,-1-1-1,0 4 1,0-1-128,-5 27-292,-1 0 0,-1-1-1,-2 0 1,0-1 0,-22 40 0,20-46 699,1 1 1,1 0-1,1 0 1,1 1-1,1 0 1,2 0-1,-5 48 1,9-72-141,1 0 0,0 0-1,0 1 1,0-1 0,0 0 0,0 0 0,0 0 0,0 1 0,0-1-1,1 0 1,-1 0 0,0 0 0,1 0 0,-1 1 0,1-1-1,-1 0 1,1 0 0,0 0 0,-1 0 0,1 0 0,0 0 0,0-1-1,0 1 1,0 0 0,-1 0 0,1 0 0,0-1 0,0 1 0,1 0-1,-1-1 1,0 1 0,0-1 0,0 0 0,0 1 0,0-1 0,1 0-1,-1 1 1,0-1 0,0 0 0,0 0 0,1 0 0,-1 0-1,0 0 1,0-1 0,0 1 0,3-1 0,1 0 313,0-1 0,1 0 0,-1 0 0,0 0 0,0 0-1,0-1 1,0 0 0,4-4 0,-5 4-75,-1 0 0,1-1 0,-1 1-1,0-1 1,0 0 0,-1 1 0,1-1-1,-1 0 1,2-6 0,-3 8-263,0 0-1,0 0 1,-1-1 0,1 1 0,-1 0 0,0-1 0,1 1-1,-1 0 1,0-1 0,-1 1 0,1 0 0,0-1-1,-1 1 1,1 0 0,-1 0 0,0-1 0,1 1 0,-1 0-1,0 0 1,0 0 0,-1 0 0,1 0 0,0 0 0,-1 0-1,-2-3 1,-15-12-966,11 11-868,1-1 0,0 1-1,1-1 1,0 0-1,0 0 1,0-1 0,1 0-1,0 0 1,-6-14-1,2-12-3341,7-4 31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08:10:34.5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1632 56 12812,'-3'-4'8152,"-9"-10"-6513,9 10-678,7 1-892,4-2-62,1 1 0,-1 0 0,1 0 0,-1 1 0,1 0 0,0 1 0,0 0 0,0 0 0,1 1 0,17 0 1,104 5 80,54 16 143,-2 7 0,356 103 1,-273-40-22,332 160 1,-295-106 14,403 260 0,-594-328-188,-3 4 0,-4 5 0,-3 5 1,-5 4-1,-4 5 0,120 162 0,-152-171 34,-3 3 0,-5 2-1,51 125 1,-77-151-10,-3 2 1,-3 1-1,-3 0 1,-3 1-1,8 123 1,-20-122 81,-3 1 0,-3 0 0,-4-1 0,-3 0 0,-3 0 0,-3-2 0,-3 1 0,-3-2 0,-4-1 0,-3-1 0,-2-1 0,-4-2 0,-2-1 0,-64 82 1,14-37 259,-6-5 1,-157 138 0,100-118-5,-199 128 0,-194 70 84,-17-30-222,224-119-169,-1293 577 84,339-237-373,1201-478 237,-48 21-668,134-55 351,-14 6-2179,20 6 694,-1-11-955,-2 11-4441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08:10:35.0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286 0 12107,'0'2'4558,"0"13"-1981,-2-9 1035,-100 124 1015,49-68-3820,-73 78 106,126-139-908,-1 1 1,1-1-1,0 0 0,0 0 1,-1 0-1,1 0 1,0 0-1,0 0 0,0 0 1,0 1-1,0-1 0,0 0 1,0 0-1,1 0 1,-1 0-1,0 0 0,0 0 1,1 0-1,-1 0 0,1 0 1,-1 0-1,1 0 1,0 0-1,-1 0 0,1 0 1,0 0-1,-1 0 0,1 0 1,0-1-1,0 1 1,0 0-1,1 0 0,31 24-108,-32-24 104,41 23 95,1-1 1,0-3 0,2-1-1,1-2 1,0-2 0,1-2-1,0-3 1,96 10 0,-132-19-289,1 0-1,-1 1 1,0 0 0,20 7 0,-31-9-15,1 0 0,0 0-1,0-1 1,0 1 0,-1 0 0,1 0 0,0-1-1,-1 1 1,1 0 0,0-1 0,-1 1 0,1-1-1,0 1 1,-1-1 0,1 1 0,-1-1-1,1 0 1,-1 1 0,1-1 0,-1 0 0,1 1-1,-1-1 1,1 0 0,-1-1 0,-49-59-17312,9 8 12282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1T12:13:23.34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326 97 11499,'-1'0'384,"0"0"0,0 0 0,0 0 0,0 0 0,0 0 0,0 0 1,0 0-1,0-1 0,0 1 0,0 0 0,0-1 0,0 1 0,0-1 0,0 1 0,0-1 0,1 1 1,-1-1-1,0 0 0,0 1 0,1-1 0,-2-1 0,-2-5 97,3 6-940,-1-3 971,-1 2-95,-53-43 3539,53 43-3647,-15-12 684,16 12-958,0 1-1,0 0 1,0-1 0,-1 1 0,1 0-1,0 0 1,0 0 0,-1 1-1,1-1 1,-1 1 0,1-1-1,0 1 1,-1 0 0,1-1 0,-5 2-1,5-1-76,1 4-44,-4 21-67,1-1 0,1 1 0,1 44 0,1-39 151,0-1-1,-8 45 1,3-46 57,-1 1 0,-1-1 0,-1 0 1,-1 0-1,-2-1 0,-1-1 0,-1 0 0,-25 35 0,33-53-25,5-5-34,-1-1-1,0 1 1,0-1-1,1 1 0,-2-1 1,1 0-1,0 0 1,0 0-1,-5 4 0,20 10-251,-5-12 216,0 1 0,1 0 0,-2 1 1,1 0-1,-1 0 0,1 0 0,-2 1 0,1 0 0,-1 1 0,0 0 0,-1 0 1,0 0-1,0 0 0,0 1 0,-1-1 0,-1 1 0,0 0 0,5 18 0,0 10 11,-1 0-1,-2 0 1,1 57 0,-13 27 187,4-94-135,1 0 0,1 0-1,1 0 1,7 48 0,-6-70-93,0 0-1,1 0 1,0 0 0,0 0 0,0-1 0,0 1-1,1-1 1,0 1 0,0-1 0,0 0 0,0 0 0,1 0-1,-1-1 1,1 1 0,0-1 0,0 0 0,0 0-1,1 0 1,-1-1 0,7 4 0,-5-4-297,-1 0 1,2 0-1,-1-1 1,0 1 0,0-1-1,0-1 1,1 1-1,-1-1 1,0 0 0,1 0-1,-1-1 1,0 0-1,0 0 1,0 0-1,1-1 1,8-4 0,2-1-1225,31-13-3441,0-2-1,58-38 1,-94 51 4635,0-1-1,19-21 1,-31 30 393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1T12:13:33.47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163 115 9129,'-84'-82'13579,"49"52"-12606,32 28-834,-6 7-187,9-5 39,-1 0 0,1 0 0,-1 0 1,1 0-1,-1 1 0,1-1 1,0 0-1,-1 1 0,1-1 1,-1 0-1,1 0 0,0 1 1,-1-1-1,1 1 0,0-1 1,-1 0-1,1 1 0,0-1 0,0 1 1,0-1-1,-1 1 0,1-1 1,0 0-1,0 1 0,0-1 1,0 1-1,0-1 0,0 1 1,0-1-1,0 1 0,0-1 1,0 1-1,0-1 0,0 1 1,-2 29-232,1 0 0,5 36 0,-1 8 132,-2 44 69,-3 146 228,-7-119-161,0 65 990,5-244-894,1 0 1,2 0-1,1-1 1,1 1-1,7-38 0,-5 59-150,0 0-1,1 0 0,0 0 0,1 1 0,1-1 0,13-22 1,-14 28-11,0 0 1,0 1-1,1 0 1,0-1 0,0 2-1,0-1 1,1 1-1,0 0 1,0 0 0,0 1-1,1 0 1,8-3-1,-12 5 0,-1 1 1,1 0-1,-1 0 0,1 0 0,0 0 0,0 0 1,-1 1-1,1 0 0,0 0 0,0 0 0,-1 0 0,1 1 1,0-1-1,0 1 0,-1 0 0,1 0 0,5 3 0,-3-1-22,-1 0-1,0 1 0,0-1 0,0 1 0,-1 0 1,1 1-1,-1-1 0,0 1 0,7 10 1,1 5-75,-2 1 1,0 0 0,-1 0-1,11 37 1,-2 25 37,-14-58-229,1-1-1,14 41 0,-11-53 504,12 8-6721,-19-19 6205,0 0-1,0 0 1,0-1 0,0 1-1,0 0 1,0 0-1,0-1 1,0 1 0,0-1-1,0 1 1,0-1 0,0 0-1,0 1 1,1-1-1,-1 0 1,0 0 0,0 0-1,0 0 1,1 0 0,-1 0-1,0 0 1,0 0 0,0 0-1,1 0 1,-1-1-1,0 1 1,0 0 0,0-1-1,0 1 1,0-1 0,0 0-1,1 0 1,3-17-3052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1T12:13:33.89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74 325 4580,'1'1'335,"-1"-1"0,1 1 0,0 0 0,-1-1 0,1 1 0,0-1 0,-1 0 0,1 1 0,0-1 0,0 0 0,-1 1 0,1-1 0,0 0 0,0 0 0,-1 0 0,1 1 0,0-1 0,0 0 0,0 0 0,-1 0 0,1 0 0,0-1 0,1 1 0,4-4-9,0-1 1,-1 0-1,0 0 0,0-1 1,0 1-1,0-1 0,-1 0 1,0 0-1,0-1 0,-1 1 1,0-1-1,0 0 0,4-13 1,2-14 1416,9-57 1,-15 71-1360,-2 15-375,-1 1-1,1 0 1,-1 0-1,0 0 1,0 0 0,-1-1-1,1 1 1,-1 0-1,0 0 1,0 0 0,0 0-1,0 0 1,-1 0 0,0 0-1,0 1 1,-4-7-1,5 9-52,-1-1-1,1 1 0,-1 0 0,1-1 0,-1 1 1,0 0-1,1 0 0,-1 0 0,0 0 0,0 1 1,0-1-1,1 0 0,-1 1 0,0-1 1,0 1-1,0 0 0,0 0 0,0 0 0,0 0 1,0 0-1,0 0 0,0 0 0,0 1 0,0-1 1,0 1-1,0-1 0,0 1 0,0 0 0,0 0 1,1-1-1,-1 1 0,0 1 0,1-1 1,-1 0-1,1 0 0,-3 2 0,-5 5-15,1 0 0,-1 0 0,1 0 0,0 1 0,1 0 0,0 1 0,1 0 0,0 0 0,0 0 0,1 1 0,0 0 0,1 0 0,0 0 0,1 0 0,1 1 0,-1-1 0,2 1 0,-1 0 0,2-1 0,0 18 0,1-7-401,1 0 0,1 1 0,1-2-1,1 1 1,1 0 0,0-1 0,2 0-1,1 0 1,21 37 0,-26-52 120,0 0 0,1 0 0,-1 0 0,1 0-1,1-1 1,-1 0 0,1 0 0,0 0 0,11 6 0,-14-9 46,1 0 1,-1-1 0,1 1-1,0-1 1,0 0-1,0 0 1,0 0 0,0 0-1,0-1 1,0 0-1,0 0 1,0 0-1,0 0 1,-1 0 0,1-1-1,0 0 1,0 0-1,0 0 1,6-3-1,48-27-3239,-31 8 2691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1T12:13:34.34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149 271 5445,'2'-2'368,"0"0"-1,0 0 0,0 1 1,0-1-1,0 0 0,-1-1 1,1 1-1,-1 0 1,0 0-1,0-1 0,1 1 1,-2-1-1,1 1 0,0-1 1,0 1-1,-1-1 1,1 1-1,-1-1 0,0 0 1,0 1-1,0-1 1,0 0-1,0 1 0,-1-1 1,1 0-1,-1 1 0,-1-5 1,-3-5 817,1 0 0,-2 0 0,0 0 1,-12-17-1,1 3-381,-1 0 0,-39-41 1,53 64-1061,1 5-81,0 1 263,0 1 1,0-1-1,0 1 0,1 0 0,0 0 0,0 0 0,0 0 1,0 1-1,1-1 0,-1 0 0,1 1 0,0-1 0,1 1 1,-1 0-1,1 7 0,-2 81-571,2-81 561,2 1-1,0 0 0,0 0 1,1-1-1,0 1 0,2-1 0,5 13 1,-9-22 76,0-1 1,0 0 0,1 0 0,-1 1-1,0-1 1,1 0 0,0 0 0,-1 0-1,1-1 1,0 1 0,0 0 0,0-1-1,0 1 1,0-1 0,1 1 0,-1-1-1,0 0 1,1 0 0,-1 0 0,0 0-1,1-1 1,-1 1 0,1-1 0,0 1-1,-1-1 1,1 0 0,-1 0 0,1 0-1,-1-1 1,1 1 0,-1 0 0,1-1-1,-1 0 1,1 1 0,-1-1 0,1 0-1,-1 0 1,0 0 0,1-1 0,-1 1-1,3-4 1,7-2 176,-1-1 0,-1 0 0,0-1 0,0 0-1,-1 0 1,0-1 0,13-19 0,-22 29-167,0 0-1,1-1 1,-1 1 0,1 0-1,-1 0 1,0 0 0,1-1-1,-1 1 1,1 0 0,-1 0-1,1 0 1,-1 0 0,1 0 0,-1 0-1,1 0 1,-1 0 0,1 0-1,-1 0 1,0 0 0,1 0-1,-1 0 1,1 0 0,-1 0-1,1 1 1,-1-1 0,1 0 0,-1 0-1,0 1 1,1-1 0,-1 0-1,1 0 1,-1 1 0,0-1-1,1 0 1,-1 1 0,0-1-1,0 0 1,1 1 0,-1-1 0,0 1-1,1 0 1,11 14-175,7 18-31,40 59-13066,-43-80 7450,-1-13 4629,-15 1 686,1 0 458,0-1 1,0 1 0,0-1-1,-1 1 1,1-1-1,0 1 1,-1-1-1,1 0 1,0 1-1,-1-1 1,1 0 0,-1 0-1,1 1 1,-1-1-1,1 0 1,-1 0-1,0 0 1,1 0-1,-1 0 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1T12:13:35.04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197 614 12139,'0'-3'3988,"-7"-33"743,-17-31-2608,9 26-1674,13 38-421,1-1 0,-1 0 0,0 0 0,0 1-1,-1-1 1,1 1 0,-1 0 0,-3-4 0,5 6-40,1 0 1,-1 0-1,0 1 1,0-1-1,0 0 0,0 0 1,1 1-1,-1-1 1,0 1-1,0-1 0,0 1 1,-1-1-1,1 1 1,0 0-1,0-1 0,0 1 1,0 0-1,0 0 1,0 0-1,0 0 1,0 0-1,-1 0 0,1 0 1,0 0-1,0 0 1,0 1-1,0-1 0,0 0 1,0 1-1,0-1 1,0 1-1,0-1 1,0 1-1,-2 0 0,-5 8-53,-1 0-1,1 0 1,1 0 0,-1 1-1,2 0 1,-1 0-1,1 1 1,1 0-1,0 0 1,1 0-1,0 1 1,0 0-1,1-1 1,1 1 0,0 0-1,1 0 1,0 1-1,1-1 1,0 0-1,1 0 1,0 0-1,4 17 1,-4-26 73,0-1 0,0 1-1,0 0 1,0-1 0,0 1 0,1-1 0,-1 1 0,1-1 0,0 0-1,-1 0 1,1 0 0,0 0 0,0 0 0,1 0 0,-1 0-1,0 0 1,1-1 0,-1 1 0,0-1 0,1 0 0,0 0-1,-1 0 1,1 0 0,0 0 0,-1-1 0,1 1 0,0-1-1,0 1 1,0-1 0,-1 0 0,6-1 0,-6 0 31,0 0-1,1 0 1,-1 0 0,0 0 0,0 0 0,0 0 0,-1-1-1,1 1 1,0-1 0,0 0 0,-1 1 0,1-1 0,-1 0-1,1 0 1,-1 0 0,0 0 0,0 0 0,0 0-1,0 0 1,1-4 0,-1 3 80,6-13 160,-2 0-1,0-1 1,-1 1-1,0-1 0,-2 0 1,0 0-1,0-30 1,-14-122 568,-19 2-426,-1 1-602,28 128-257,4 35 161,2 7-385,8 35 347,-1 1-1,-2 1 1,3 45 0,0 5 167,-5-59-150,46 255 855,-11-147-1869,-26-102-1413,30 57 0,-40-88 568,-3-4 1206,0-1 0,0 1 0,0-1 0,0 1 0,1-1 0,-1 0 0,1 1 0,0-1 0,0 0 0,0 0 0,0 0 0,2 2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6299A5-9688-422B-AB02-2505D3C090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7A295AB-A86C-46AF-BCE3-1D3A210DB9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D43264-5488-426A-AB82-BF5A8706C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7E670-2CF6-48A1-9355-017881A7F006}" type="datetimeFigureOut">
              <a:rPr lang="ko-KR" altLang="en-US" smtClean="0"/>
              <a:t>2024-03-19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7947B2-72AD-4AF2-9BB9-228924DB8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6BB6F1-776D-4AA5-91F9-BC8D96F0B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FC37B-0AD1-4A66-B91E-180008EA3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1421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742D61-3919-41DA-ACE4-FED142BE9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13E3517-98BF-4039-9C86-5F96520017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693AC8-C7C4-48DD-BBD7-26278D6D8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7E670-2CF6-48A1-9355-017881A7F006}" type="datetimeFigureOut">
              <a:rPr lang="ko-KR" altLang="en-US" smtClean="0"/>
              <a:t>2024-03-19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F7FEE2-C240-4592-8657-333AE5380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57B451-347F-43B2-8559-121E08342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FC37B-0AD1-4A66-B91E-180008EA3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7597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DF2EB67-3C1F-4C28-890E-1239E0F159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9474A5B-A444-46FF-B46D-24ADFF7B9F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6CA7EB-05EA-49A6-8AC9-33BFBD183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7E670-2CF6-48A1-9355-017881A7F006}" type="datetimeFigureOut">
              <a:rPr lang="ko-KR" altLang="en-US" smtClean="0"/>
              <a:t>2024-03-19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243379-5228-45E7-BFA1-ED59B4187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C36317-74E3-4284-99F7-96FB28712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FC37B-0AD1-4A66-B91E-180008EA3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1584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B25976-74EF-40CC-A6A2-72E457E8B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BC0655-5F48-4CC7-B56C-8B353F67E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ADF333-DD35-4D7B-827A-0A83F67BC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7E670-2CF6-48A1-9355-017881A7F006}" type="datetimeFigureOut">
              <a:rPr lang="ko-KR" altLang="en-US" smtClean="0"/>
              <a:t>2024-03-19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B8B334-9B70-4302-A463-D60525A04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9AB950-EF16-438F-9BD4-132758AAF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FC37B-0AD1-4A66-B91E-180008EA3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5253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FC2EA4-71B9-4744-A73C-A46F0BBF2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2017734-5749-47FC-BAE5-4AA0F0A49E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98D0FF-34C1-432A-9966-49DD4902C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7E670-2CF6-48A1-9355-017881A7F006}" type="datetimeFigureOut">
              <a:rPr lang="ko-KR" altLang="en-US" smtClean="0"/>
              <a:t>2024-03-19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4432C9-14D8-4F3E-8917-9A0747137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2A1FB9-C40C-475A-A041-67314F9ED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FC37B-0AD1-4A66-B91E-180008EA3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7714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1175CF-09C4-48B4-AD91-491B06185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EF256F-862A-4781-A3E1-8808D5AA80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4FC033E-774B-4524-B832-6407BA93B7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D0DAFB-3FD3-4F88-85FC-59932CDA6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7E670-2CF6-48A1-9355-017881A7F006}" type="datetimeFigureOut">
              <a:rPr lang="ko-KR" altLang="en-US" smtClean="0"/>
              <a:t>2024-03-19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D9F357-2501-439D-99A5-7901A2C52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158154-3E4D-43B2-96BE-3D4A4CC2C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FC37B-0AD1-4A66-B91E-180008EA3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0176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97D837-8486-4B71-9FA2-0F3F30D5D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891BFE-B3D5-4B15-9C50-65BDFAE2CD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9DB0B10-96E7-4E2B-B57C-02D9D61966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D81B512-06FF-4666-ABA6-35B69FF586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3F4E492-964A-4F66-BC4C-95B947D1C5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12E8A02-59E7-499E-91C2-031936CE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7E670-2CF6-48A1-9355-017881A7F006}" type="datetimeFigureOut">
              <a:rPr lang="ko-KR" altLang="en-US" smtClean="0"/>
              <a:t>2024-03-19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746AA12-BC01-41C5-8751-03F6908F4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81F954-0BD5-452D-8421-35DD00809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FC37B-0AD1-4A66-B91E-180008EA3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564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DCF3CE-E243-4A9F-9966-5D7D95176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5A38660-3AB7-4BFA-BBE5-26606B4CC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7E670-2CF6-48A1-9355-017881A7F006}" type="datetimeFigureOut">
              <a:rPr lang="ko-KR" altLang="en-US" smtClean="0"/>
              <a:t>2024-03-19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A340CC7-EF4E-4320-A90A-6BE60AE62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30B768C-5B0B-4F68-A8DE-2A7FF6FA8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FC37B-0AD1-4A66-B91E-180008EA3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57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2E82794-2DF1-4E18-89C7-73333E8FD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7E670-2CF6-48A1-9355-017881A7F006}" type="datetimeFigureOut">
              <a:rPr lang="ko-KR" altLang="en-US" smtClean="0"/>
              <a:t>2024-03-19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C8F7CB9-2EE9-4325-92BC-DAE4F1563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FADE8E7-4E12-4D96-8FC0-0BA6A5571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FC37B-0AD1-4A66-B91E-180008EA3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6029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08896A-31CB-4019-9523-4230AA7B6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E1991A-C00A-4209-ABBD-F5A4559BE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0894AB3-3DD0-4A3C-BEDD-CF7BE5FE95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2CC60D-9A48-48E9-A49F-6803EA7BE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7E670-2CF6-48A1-9355-017881A7F006}" type="datetimeFigureOut">
              <a:rPr lang="ko-KR" altLang="en-US" smtClean="0"/>
              <a:t>2024-03-19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C03BF2-3CD5-4CA8-A481-78D952DD7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E37771-19CD-4BA8-AA3C-6C204C17A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FC37B-0AD1-4A66-B91E-180008EA3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7792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C050A2-D440-499D-821A-F3303E1D0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9F0B6F5-2D12-4E45-8302-E32AA1837F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9CA7F4E-1882-4DE0-A0A9-3034CC5E15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383CD1-866D-4748-9300-A30BFC5D0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7E670-2CF6-48A1-9355-017881A7F006}" type="datetimeFigureOut">
              <a:rPr lang="ko-KR" altLang="en-US" smtClean="0"/>
              <a:t>2024-03-19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7E831F-4C95-4D7B-B1BD-75B43602A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0EC3D6-9CA2-4F14-BDD1-A2F22C410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FC37B-0AD1-4A66-B91E-180008EA3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3627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49F5291-BB18-42BA-BFCC-A4C20B59D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04750F-AE20-4223-B4A3-91E1C8C29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40E422-4193-4C3A-948F-C185BDA3AF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7E670-2CF6-48A1-9355-017881A7F006}" type="datetimeFigureOut">
              <a:rPr lang="ko-KR" altLang="en-US" smtClean="0"/>
              <a:t>2024-03-19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E41D29-070C-4322-A7DD-3CDE6AAC31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72F2DE-D60B-4FF4-BF5A-112812E85E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FC37B-0AD1-4A66-B91E-180008EA3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690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.xml"/><Relationship Id="rId11" Type="http://schemas.openxmlformats.org/officeDocument/2006/relationships/image" Target="../media/image8.png"/><Relationship Id="rId5" Type="http://schemas.openxmlformats.org/officeDocument/2006/relationships/image" Target="../media/image5.png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customXml" Target="../ink/ink10.xml"/><Relationship Id="rId18" Type="http://schemas.openxmlformats.org/officeDocument/2006/relationships/image" Target="../media/image11.png"/><Relationship Id="rId26" Type="http://schemas.openxmlformats.org/officeDocument/2006/relationships/image" Target="../media/image15.png"/><Relationship Id="rId3" Type="http://schemas.openxmlformats.org/officeDocument/2006/relationships/customXml" Target="../ink/ink5.xml"/><Relationship Id="rId21" Type="http://schemas.openxmlformats.org/officeDocument/2006/relationships/customXml" Target="../ink/ink14.xml"/><Relationship Id="rId34" Type="http://schemas.openxmlformats.org/officeDocument/2006/relationships/image" Target="../media/image19.png"/><Relationship Id="rId7" Type="http://schemas.openxmlformats.org/officeDocument/2006/relationships/customXml" Target="../ink/ink7.xml"/><Relationship Id="rId12" Type="http://schemas.openxmlformats.org/officeDocument/2006/relationships/image" Target="../media/image80.png"/><Relationship Id="rId17" Type="http://schemas.openxmlformats.org/officeDocument/2006/relationships/customXml" Target="../ink/ink12.xml"/><Relationship Id="rId25" Type="http://schemas.openxmlformats.org/officeDocument/2006/relationships/customXml" Target="../ink/ink16.xml"/><Relationship Id="rId33" Type="http://schemas.openxmlformats.org/officeDocument/2006/relationships/customXml" Target="../ink/ink20.xml"/><Relationship Id="rId2" Type="http://schemas.openxmlformats.org/officeDocument/2006/relationships/image" Target="../media/image9.png"/><Relationship Id="rId16" Type="http://schemas.openxmlformats.org/officeDocument/2006/relationships/image" Target="../media/image100.png"/><Relationship Id="rId20" Type="http://schemas.openxmlformats.org/officeDocument/2006/relationships/image" Target="../media/image12.png"/><Relationship Id="rId29" Type="http://schemas.openxmlformats.org/officeDocument/2006/relationships/customXml" Target="../ink/ink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11" Type="http://schemas.openxmlformats.org/officeDocument/2006/relationships/customXml" Target="../ink/ink9.xml"/><Relationship Id="rId24" Type="http://schemas.openxmlformats.org/officeDocument/2006/relationships/image" Target="../media/image14.png"/><Relationship Id="rId32" Type="http://schemas.openxmlformats.org/officeDocument/2006/relationships/image" Target="../media/image18.png"/><Relationship Id="rId5" Type="http://schemas.openxmlformats.org/officeDocument/2006/relationships/customXml" Target="../ink/ink6.xml"/><Relationship Id="rId15" Type="http://schemas.openxmlformats.org/officeDocument/2006/relationships/customXml" Target="../ink/ink11.xml"/><Relationship Id="rId23" Type="http://schemas.openxmlformats.org/officeDocument/2006/relationships/customXml" Target="../ink/ink15.xml"/><Relationship Id="rId28" Type="http://schemas.openxmlformats.org/officeDocument/2006/relationships/image" Target="../media/image16.png"/><Relationship Id="rId36" Type="http://schemas.openxmlformats.org/officeDocument/2006/relationships/image" Target="../media/image20.png"/><Relationship Id="rId10" Type="http://schemas.openxmlformats.org/officeDocument/2006/relationships/image" Target="../media/image70.png"/><Relationship Id="rId19" Type="http://schemas.openxmlformats.org/officeDocument/2006/relationships/customXml" Target="../ink/ink13.xml"/><Relationship Id="rId31" Type="http://schemas.openxmlformats.org/officeDocument/2006/relationships/customXml" Target="../ink/ink19.xml"/><Relationship Id="rId4" Type="http://schemas.openxmlformats.org/officeDocument/2006/relationships/image" Target="../media/image40.png"/><Relationship Id="rId9" Type="http://schemas.openxmlformats.org/officeDocument/2006/relationships/customXml" Target="../ink/ink8.xml"/><Relationship Id="rId14" Type="http://schemas.openxmlformats.org/officeDocument/2006/relationships/image" Target="../media/image90.png"/><Relationship Id="rId22" Type="http://schemas.openxmlformats.org/officeDocument/2006/relationships/image" Target="../media/image13.png"/><Relationship Id="rId27" Type="http://schemas.openxmlformats.org/officeDocument/2006/relationships/customXml" Target="../ink/ink17.xml"/><Relationship Id="rId30" Type="http://schemas.openxmlformats.org/officeDocument/2006/relationships/image" Target="../media/image17.png"/><Relationship Id="rId35" Type="http://schemas.openxmlformats.org/officeDocument/2006/relationships/customXml" Target="../ink/ink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6ED76BC-FB20-4919-B8F0-C58504978932}"/>
              </a:ext>
            </a:extLst>
          </p:cNvPr>
          <p:cNvSpPr txBox="1"/>
          <p:nvPr/>
        </p:nvSpPr>
        <p:spPr>
          <a:xfrm>
            <a:off x="1020451" y="657587"/>
            <a:ext cx="10506022" cy="3524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Times New Roman" panose="02020603050405020304" pitchFamily="18" charset="0"/>
              </a:rPr>
              <a:t>5. include </a:t>
            </a:r>
            <a:r>
              <a:rPr lang="ko-KR" altLang="en-US" sz="1800" b="0" i="0" u="none" strike="noStrike" dirty="0" err="1">
                <a:effectLst/>
                <a:latin typeface="Times New Roman" panose="02020603050405020304" pitchFamily="18" charset="0"/>
              </a:rPr>
              <a:t>디렉티브</a:t>
            </a:r>
            <a:r>
              <a:rPr lang="ko-KR" altLang="en-US" sz="1800" b="0" i="0" u="none" strike="noStrike" dirty="0">
                <a:effectLst/>
                <a:latin typeface="Times New Roman" panose="02020603050405020304" pitchFamily="18" charset="0"/>
              </a:rPr>
              <a:t> 태그를 이용하여 다음 조건에 맞게 </a:t>
            </a:r>
            <a:r>
              <a:rPr lang="en-US" altLang="ko-KR" sz="1800" b="0" i="0" u="none" strike="noStrike" dirty="0">
                <a:effectLst/>
                <a:latin typeface="Times New Roman" panose="02020603050405020304" pitchFamily="18" charset="0"/>
              </a:rPr>
              <a:t>JSP </a:t>
            </a:r>
            <a:r>
              <a:rPr lang="ko-KR" altLang="en-US" sz="1800" b="0" i="0" u="none" strike="noStrike" dirty="0">
                <a:effectLst/>
                <a:latin typeface="Times New Roman" panose="02020603050405020304" pitchFamily="18" charset="0"/>
              </a:rPr>
              <a:t>애플리</a:t>
            </a:r>
            <a:r>
              <a:rPr lang="ko-KR" altLang="en-US" dirty="0">
                <a:latin typeface="Times New Roman" panose="02020603050405020304" pitchFamily="18" charset="0"/>
              </a:rPr>
              <a:t>케</a:t>
            </a:r>
            <a:r>
              <a:rPr lang="ko-KR" altLang="en-US" sz="1800" b="0" i="0" u="none" strike="noStrike" dirty="0">
                <a:effectLst/>
                <a:latin typeface="Times New Roman" panose="02020603050405020304" pitchFamily="18" charset="0"/>
              </a:rPr>
              <a:t>이션을 만들고 실행 결과를 </a:t>
            </a:r>
            <a:r>
              <a:rPr lang="ko-KR" altLang="en-US" sz="1800" b="0" i="0" u="none" strike="noStrike" dirty="0" err="1">
                <a:effectLst/>
                <a:latin typeface="Times New Roman" panose="02020603050405020304" pitchFamily="18" charset="0"/>
              </a:rPr>
              <a:t>확인하시오</a:t>
            </a:r>
            <a:r>
              <a:rPr lang="en-US" altLang="ko-KR" sz="1800" b="0" i="0" u="none" strike="noStrike" dirty="0">
                <a:effectLst/>
                <a:latin typeface="Times New Roman" panose="02020603050405020304" pitchFamily="18" charset="0"/>
              </a:rPr>
              <a:t>.</a:t>
            </a:r>
          </a:p>
          <a:p>
            <a:pPr rtl="0">
              <a:spcBef>
                <a:spcPts val="0"/>
              </a:spcBef>
              <a:spcAft>
                <a:spcPts val="500"/>
              </a:spcAft>
            </a:pPr>
            <a:endParaRPr lang="en-US" altLang="ko-KR" sz="1800" b="0" i="0" u="none" strike="noStrike" dirty="0"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endParaRPr lang="en-US" altLang="ko-KR" dirty="0"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endParaRPr lang="en-US" altLang="ko-KR" sz="1800" b="0" i="0" u="none" strike="noStrike" dirty="0">
              <a:effectLst/>
              <a:latin typeface="Arial" panose="020B0604020202020204" pitchFamily="34" charset="0"/>
            </a:endParaRPr>
          </a:p>
          <a:p>
            <a:pPr marL="342900" indent="-342900">
              <a:spcAft>
                <a:spcPts val="500"/>
              </a:spcAft>
              <a:buFontTx/>
              <a:buAutoNum type="arabicParenR"/>
            </a:pPr>
            <a:r>
              <a:rPr lang="en-US" altLang="ko-KR" sz="1800" b="0" i="0" u="none" strike="noStrike" dirty="0" err="1">
                <a:effectLst/>
                <a:latin typeface="Arial" panose="020B0604020202020204" pitchFamily="34" charset="0"/>
              </a:rPr>
              <a:t>header.jsp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파일을 생성합니다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  <a:b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</a:b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• &lt;h4&gt;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태그를 이용하여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‘Hello, Java Server Pages.'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를 선언합니다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  <a:b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</a:br>
            <a:r>
              <a:rPr lang="en-US" altLang="ko-KR" dirty="0" err="1">
                <a:latin typeface="Arial" panose="020B0604020202020204" pitchFamily="34" charset="0"/>
              </a:rPr>
              <a:t>i</a:t>
            </a:r>
            <a:r>
              <a:rPr lang="en-US" altLang="ko-KR" sz="1800" b="0" i="0" u="none" strike="noStrike" dirty="0" err="1">
                <a:effectLst/>
                <a:latin typeface="Arial" panose="020B0604020202020204" pitchFamily="34" charset="0"/>
              </a:rPr>
              <a:t>nclude.jsp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파일을 생성합니다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  <a:b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</a:b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•  include </a:t>
            </a:r>
            <a:r>
              <a:rPr lang="ko-KR" altLang="en-US" sz="1800" b="0" i="0" u="none" strike="noStrike" dirty="0" err="1">
                <a:effectLst/>
                <a:latin typeface="Arial" panose="020B0604020202020204" pitchFamily="34" charset="0"/>
              </a:rPr>
              <a:t>디렉티브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ko-KR" altLang="en-US" dirty="0">
                <a:latin typeface="Arial" panose="020B0604020202020204" pitchFamily="34" charset="0"/>
              </a:rPr>
              <a:t>태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그를 이용하여 외부 파일 </a:t>
            </a:r>
            <a:r>
              <a:rPr lang="en-US" altLang="ko-KR" sz="1800" b="0" i="0" u="none" strike="noStrike" dirty="0" err="1">
                <a:effectLst/>
                <a:latin typeface="Arial" panose="020B0604020202020204" pitchFamily="34" charset="0"/>
              </a:rPr>
              <a:t>header.jsp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의 내용을 포함합니다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  <a:endParaRPr lang="ko-KR" alt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    • </a:t>
            </a:r>
            <a:r>
              <a:rPr lang="en-US" altLang="ko-KR" sz="1800" b="0" i="0" u="none" strike="noStrike" dirty="0" err="1">
                <a:effectLst/>
                <a:latin typeface="Arial" panose="020B0604020202020204" pitchFamily="34" charset="0"/>
              </a:rPr>
              <a:t>java.util.Calendar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클래스를 이용하여 현재 시간을 출력합니다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3)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웹 브라우저에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'http://localhost:8080/Exercise/ch03/</a:t>
            </a:r>
            <a:r>
              <a:rPr lang="en-US" altLang="ko-KR" sz="1800" b="0" i="0" u="none" strike="noStrike" dirty="0" err="1">
                <a:effectLst/>
                <a:latin typeface="Arial" panose="020B0604020202020204" pitchFamily="34" charset="0"/>
              </a:rPr>
              <a:t>include.jsp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'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를 입력하여 실행</a:t>
            </a:r>
            <a:r>
              <a:rPr lang="ko-KR" altLang="en-US" sz="1800" b="0" i="0" u="none" strike="noStrike" dirty="0">
                <a:effectLst/>
                <a:latin typeface="Times New Roman" panose="02020603050405020304" pitchFamily="18" charset="0"/>
              </a:rPr>
              <a:t>결과를 확인합니다</a:t>
            </a:r>
            <a:r>
              <a:rPr lang="en-US" altLang="ko-KR" sz="1800" b="0" i="0" u="none" strike="noStrike" dirty="0">
                <a:effectLst/>
                <a:latin typeface="Times New Roman" panose="02020603050405020304" pitchFamily="18" charset="0"/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97B6F124-3C5A-432B-A4A0-B9A75C66D4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0605" y="1332319"/>
            <a:ext cx="4000500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749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7FEAEBC-5B4D-433D-B565-062A441CF7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6925" y="461962"/>
            <a:ext cx="5343525" cy="221833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B031481-FA8C-42CD-BBA8-DBEB5A320D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6925" y="3100387"/>
            <a:ext cx="6208096" cy="261461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60231F96-628A-43C0-B8F7-8400D55C3ABC}"/>
                  </a:ext>
                </a:extLst>
              </p14:cNvPr>
              <p14:cNvContentPartPr/>
              <p14:nvPr/>
            </p14:nvContentPartPr>
            <p14:xfrm>
              <a:off x="2111535" y="698370"/>
              <a:ext cx="1257840" cy="8028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60231F96-628A-43C0-B8F7-8400D55C3AB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02535" y="689730"/>
                <a:ext cx="1275480" cy="9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1B5B7A1A-76E3-4314-AF69-6A3F4FAFD93D}"/>
                  </a:ext>
                </a:extLst>
              </p14:cNvPr>
              <p14:cNvContentPartPr/>
              <p14:nvPr/>
            </p14:nvContentPartPr>
            <p14:xfrm>
              <a:off x="3449295" y="3268050"/>
              <a:ext cx="1227600" cy="11880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1B5B7A1A-76E3-4314-AF69-6A3F4FAFD93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440295" y="3259410"/>
                <a:ext cx="1245240" cy="136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그룹 9">
            <a:extLst>
              <a:ext uri="{FF2B5EF4-FFF2-40B4-BE49-F238E27FC236}">
                <a16:creationId xmlns:a16="http://schemas.microsoft.com/office/drawing/2014/main" id="{24301184-81A0-4EAB-B67A-8EDF5255C306}"/>
              </a:ext>
            </a:extLst>
          </p:cNvPr>
          <p:cNvGrpSpPr/>
          <p:nvPr/>
        </p:nvGrpSpPr>
        <p:grpSpPr>
          <a:xfrm>
            <a:off x="5800815" y="2032530"/>
            <a:ext cx="2189160" cy="2615400"/>
            <a:chOff x="5800815" y="2032530"/>
            <a:chExt cx="2189160" cy="2615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AB6A0818-C3FE-4DF2-A9D4-B13503364E39}"/>
                    </a:ext>
                  </a:extLst>
                </p14:cNvPr>
                <p14:cNvContentPartPr/>
                <p14:nvPr/>
              </p14:nvContentPartPr>
              <p14:xfrm>
                <a:off x="5872095" y="2032530"/>
                <a:ext cx="2117880" cy="2548080"/>
              </p14:xfrm>
            </p:contentPart>
          </mc:Choice>
          <mc:Fallback xmlns=""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AB6A0818-C3FE-4DF2-A9D4-B13503364E3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863095" y="2023530"/>
                  <a:ext cx="2135520" cy="256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22D9C1AB-28BF-4903-A258-EFBA23E34292}"/>
                    </a:ext>
                  </a:extLst>
                </p14:cNvPr>
                <p14:cNvContentPartPr/>
                <p14:nvPr/>
              </p14:nvContentPartPr>
              <p14:xfrm>
                <a:off x="5800815" y="4434810"/>
                <a:ext cx="230760" cy="213120"/>
              </p14:xfrm>
            </p:contentPart>
          </mc:Choice>
          <mc:Fallback xmlns=""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22D9C1AB-28BF-4903-A258-EFBA23E3429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792175" y="4425810"/>
                  <a:ext cx="248400" cy="230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471375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6ED76BC-FB20-4919-B8F0-C58504978932}"/>
              </a:ext>
            </a:extLst>
          </p:cNvPr>
          <p:cNvSpPr txBox="1"/>
          <p:nvPr/>
        </p:nvSpPr>
        <p:spPr>
          <a:xfrm>
            <a:off x="1020451" y="657587"/>
            <a:ext cx="11066446" cy="4078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Times New Roman" panose="02020603050405020304" pitchFamily="18" charset="0"/>
              </a:rPr>
              <a:t>5. include </a:t>
            </a:r>
            <a:r>
              <a:rPr lang="ko-KR" altLang="en-US" sz="1800" b="0" i="0" u="none" strike="noStrike" dirty="0" err="1">
                <a:effectLst/>
                <a:latin typeface="Times New Roman" panose="02020603050405020304" pitchFamily="18" charset="0"/>
              </a:rPr>
              <a:t>디렉티브</a:t>
            </a:r>
            <a:r>
              <a:rPr lang="ko-KR" altLang="en-US" sz="1800" b="0" i="0" u="none" strike="noStrike" dirty="0">
                <a:effectLst/>
                <a:latin typeface="Times New Roman" panose="02020603050405020304" pitchFamily="18" charset="0"/>
              </a:rPr>
              <a:t> 태그를 이용하여 다음 조건에 맞게 </a:t>
            </a:r>
            <a:r>
              <a:rPr lang="en-US" altLang="ko-KR" sz="1800" b="0" i="0" u="none" strike="noStrike" dirty="0">
                <a:effectLst/>
                <a:latin typeface="Times New Roman" panose="02020603050405020304" pitchFamily="18" charset="0"/>
              </a:rPr>
              <a:t>JSP </a:t>
            </a:r>
            <a:r>
              <a:rPr lang="ko-KR" altLang="en-US" sz="1800" b="0" i="0" u="none" strike="noStrike" dirty="0">
                <a:effectLst/>
                <a:latin typeface="Times New Roman" panose="02020603050405020304" pitchFamily="18" charset="0"/>
              </a:rPr>
              <a:t>애플리</a:t>
            </a:r>
            <a:r>
              <a:rPr lang="ko-KR" altLang="en-US" dirty="0">
                <a:latin typeface="Times New Roman" panose="02020603050405020304" pitchFamily="18" charset="0"/>
              </a:rPr>
              <a:t>케</a:t>
            </a:r>
            <a:r>
              <a:rPr lang="ko-KR" altLang="en-US" sz="1800" b="0" i="0" u="none" strike="noStrike" dirty="0">
                <a:effectLst/>
                <a:latin typeface="Times New Roman" panose="02020603050405020304" pitchFamily="18" charset="0"/>
              </a:rPr>
              <a:t>이션을 만들고 실행 결과를 </a:t>
            </a:r>
            <a:r>
              <a:rPr lang="ko-KR" altLang="en-US" sz="1800" b="0" i="0" u="none" strike="noStrike" dirty="0" err="1">
                <a:effectLst/>
                <a:latin typeface="Times New Roman" panose="02020603050405020304" pitchFamily="18" charset="0"/>
              </a:rPr>
              <a:t>확인하시오</a:t>
            </a:r>
            <a:r>
              <a:rPr lang="en-US" altLang="ko-KR" sz="1800" b="0" i="0" u="none" strike="noStrike" dirty="0">
                <a:effectLst/>
                <a:latin typeface="Times New Roman" panose="02020603050405020304" pitchFamily="18" charset="0"/>
              </a:rPr>
              <a:t>.</a:t>
            </a:r>
            <a:endParaRPr lang="en-US" altLang="ko-KR" sz="1800" b="0" i="0" u="none" strike="noStrike" dirty="0">
              <a:effectLst/>
              <a:latin typeface="Arial" panose="020B0604020202020204" pitchFamily="34" charset="0"/>
            </a:endParaRPr>
          </a:p>
          <a:p>
            <a:pPr marL="342900" indent="-342900">
              <a:spcAft>
                <a:spcPts val="500"/>
              </a:spcAft>
              <a:buFontTx/>
              <a:buAutoNum type="arabicParenR"/>
            </a:pP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header2.jsp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파일을 생성합니다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  <a:b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</a:b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• 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</a:rPr>
              <a:t>bootstrap 5.3</a:t>
            </a:r>
            <a:r>
              <a:rPr lang="ko-KR" altLang="en-US" dirty="0">
                <a:solidFill>
                  <a:srgbClr val="FF0000"/>
                </a:solidFill>
                <a:latin typeface="Arial" panose="020B0604020202020204" pitchFamily="34" charset="0"/>
              </a:rPr>
              <a:t>에서 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-apple-system"/>
              </a:rPr>
              <a:t>Colors 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-apple-system"/>
              </a:rPr>
              <a:t>검색하여 </a:t>
            </a:r>
            <a:r>
              <a:rPr lang="ko-KR" altLang="en-US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빨간색으로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&lt;h4&gt;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태그를 이용하여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‘Hello, Java Server Pages.’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를 선언합니다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  <a:b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</a:br>
            <a:r>
              <a:rPr lang="ko-KR" altLang="en-US" dirty="0">
                <a:solidFill>
                  <a:srgbClr val="FF0000"/>
                </a:solidFill>
                <a:latin typeface="Arial" panose="020B0604020202020204" pitchFamily="34" charset="0"/>
              </a:rPr>
              <a:t>다음을 </a:t>
            </a:r>
            <a:r>
              <a:rPr lang="ko-KR" altLang="en-US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추가</a:t>
            </a:r>
            <a:b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</a:rPr>
            </a:b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</a:rPr>
              <a:t>bootstrap 5.3</a:t>
            </a:r>
            <a:r>
              <a:rPr lang="ko-KR" altLang="en-US" dirty="0">
                <a:solidFill>
                  <a:srgbClr val="FF0000"/>
                </a:solidFill>
                <a:latin typeface="Arial" panose="020B0604020202020204" pitchFamily="34" charset="0"/>
              </a:rPr>
              <a:t>에서 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-apple-system"/>
              </a:rPr>
              <a:t>Text alignment 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-apple-system"/>
              </a:rPr>
              <a:t>검색하여 </a:t>
            </a:r>
            <a:r>
              <a:rPr lang="ko-KR" altLang="en-US" dirty="0">
                <a:solidFill>
                  <a:srgbClr val="FF0000"/>
                </a:solidFill>
                <a:latin typeface="Arial" panose="020B0604020202020204" pitchFamily="34" charset="0"/>
              </a:rPr>
              <a:t>가운데 위치에 </a:t>
            </a:r>
            <a:r>
              <a:rPr lang="en-US" altLang="ko-KR" sz="1800" dirty="0">
                <a:solidFill>
                  <a:srgbClr val="FF0000"/>
                </a:solidFill>
                <a:latin typeface="Consolas" panose="020B0609020204030204" pitchFamily="49" charset="0"/>
              </a:rPr>
              <a:t>&lt;h1&gt;</a:t>
            </a:r>
            <a:r>
              <a:rPr lang="ko-KR" alt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안녕 </a:t>
            </a:r>
            <a:r>
              <a:rPr lang="en-US" altLang="ko-KR" sz="1800" dirty="0">
                <a:solidFill>
                  <a:srgbClr val="FF0000"/>
                </a:solidFill>
                <a:latin typeface="Consolas" panose="020B0609020204030204" pitchFamily="49" charset="0"/>
              </a:rPr>
              <a:t>JSP </a:t>
            </a:r>
            <a:r>
              <a:rPr lang="ko-KR" alt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파일 </a:t>
            </a:r>
            <a:r>
              <a:rPr lang="en-US" altLang="ko-KR" sz="1800" dirty="0">
                <a:solidFill>
                  <a:srgbClr val="FF0000"/>
                </a:solidFill>
                <a:latin typeface="Consolas" panose="020B0609020204030204" pitchFamily="49" charset="0"/>
              </a:rPr>
              <a:t>: </a:t>
            </a:r>
            <a:r>
              <a:rPr lang="ko-KR" alt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가운데 위치로</a:t>
            </a:r>
            <a:r>
              <a:rPr lang="en-US" altLang="ko-KR" sz="1800" dirty="0">
                <a:solidFill>
                  <a:srgbClr val="FF0000"/>
                </a:solidFill>
                <a:latin typeface="Consolas" panose="020B0609020204030204" pitchFamily="49" charset="0"/>
              </a:rPr>
              <a:t>&lt;/h1&gt;</a:t>
            </a:r>
            <a:endParaRPr lang="en-US" altLang="ko-KR" sz="1800" b="0" i="0" u="none" strike="noStrike" dirty="0"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  <a:p>
            <a:pPr marL="342900" indent="-342900" rtl="0">
              <a:spcBef>
                <a:spcPts val="0"/>
              </a:spcBef>
              <a:spcAft>
                <a:spcPts val="500"/>
              </a:spcAft>
              <a:buAutoNum type="arabicParenR"/>
            </a:pP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</a:rPr>
              <a:t>i</a:t>
            </a: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nclude2.jsp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파일을 생성합니다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  <a:b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</a:b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•  include </a:t>
            </a:r>
            <a:r>
              <a:rPr lang="ko-KR" altLang="en-US" sz="1800" b="0" i="0" u="none" strike="noStrike" dirty="0" err="1">
                <a:effectLst/>
                <a:latin typeface="Arial" panose="020B0604020202020204" pitchFamily="34" charset="0"/>
              </a:rPr>
              <a:t>디렉티브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ko-KR" altLang="en-US" dirty="0">
                <a:latin typeface="Arial" panose="020B0604020202020204" pitchFamily="34" charset="0"/>
              </a:rPr>
              <a:t>태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그를 이용하여 외부 파일 </a:t>
            </a: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header2.jsp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의 내용을 포함합니다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  <a:endParaRPr lang="ko-KR" alt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    • </a:t>
            </a:r>
            <a:r>
              <a:rPr lang="en-US" altLang="ko-KR" sz="1800" b="0" i="0" u="none" strike="noStrike" dirty="0" err="1">
                <a:effectLst/>
                <a:latin typeface="Arial" panose="020B0604020202020204" pitchFamily="34" charset="0"/>
              </a:rPr>
              <a:t>java.util.Calendar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클래스를 이용하여 현재 시간을 출력합니다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</a:p>
          <a:p>
            <a:pPr>
              <a:spcAft>
                <a:spcPts val="500"/>
              </a:spcAft>
            </a:pP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    • </a:t>
            </a:r>
            <a:r>
              <a:rPr lang="en-US" altLang="ko-KR" sz="1800" b="0" i="0" u="none" strike="noStrike" dirty="0" err="1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java.util.Calendar</a:t>
            </a: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ko-KR" altLang="en-US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클래스를 이용하여 현재 날</a:t>
            </a:r>
            <a:r>
              <a:rPr lang="ko-KR" altLang="en-US" dirty="0">
                <a:solidFill>
                  <a:srgbClr val="FF0000"/>
                </a:solidFill>
                <a:latin typeface="Arial" panose="020B0604020202020204" pitchFamily="34" charset="0"/>
              </a:rPr>
              <a:t>짜를</a:t>
            </a:r>
            <a:r>
              <a:rPr lang="ko-KR" altLang="en-US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출력한다</a:t>
            </a: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en-US" altLang="ko-KR">
                <a:solidFill>
                  <a:srgbClr val="FF0000"/>
                </a:solidFill>
                <a:latin typeface="Arial" panose="020B0604020202020204" pitchFamily="34" charset="0"/>
              </a:rPr>
              <a:t>bootstrap 5.3</a:t>
            </a:r>
            <a:r>
              <a:rPr lang="ko-KR" altLang="en-US">
                <a:solidFill>
                  <a:srgbClr val="FF0000"/>
                </a:solidFill>
                <a:latin typeface="Arial" panose="020B0604020202020204" pitchFamily="34" charset="0"/>
              </a:rPr>
              <a:t>에서 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-apple-system"/>
              </a:rPr>
              <a:t>Colors 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-apple-system"/>
              </a:rPr>
              <a:t>검색하여 </a:t>
            </a:r>
            <a:r>
              <a:rPr lang="ko-KR" altLang="en-US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초록색으로</a:t>
            </a: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,</a:t>
            </a:r>
            <a:r>
              <a:rPr lang="ko-KR" altLang="en-US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</a:rPr>
              <a:t>bootstrap 5.3</a:t>
            </a:r>
            <a:r>
              <a:rPr lang="ko-KR" altLang="en-US" dirty="0">
                <a:solidFill>
                  <a:srgbClr val="FF0000"/>
                </a:solidFill>
                <a:latin typeface="Arial" panose="020B0604020202020204" pitchFamily="34" charset="0"/>
              </a:rPr>
              <a:t>에서 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-apple-system"/>
              </a:rPr>
              <a:t>Text alignment 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-apple-system"/>
              </a:rPr>
              <a:t>검색하여  </a:t>
            </a:r>
            <a:r>
              <a:rPr lang="ko-KR" altLang="en-US" dirty="0">
                <a:solidFill>
                  <a:srgbClr val="FF0000"/>
                </a:solidFill>
                <a:latin typeface="Arial" panose="020B0604020202020204" pitchFamily="34" charset="0"/>
              </a:rPr>
              <a:t>가운데 위치로 </a:t>
            </a:r>
            <a:r>
              <a:rPr lang="ko-KR" altLang="en-US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출력한다</a:t>
            </a: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>
              <a:spcAft>
                <a:spcPts val="500"/>
              </a:spcAft>
            </a:pP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3) </a:t>
            </a:r>
            <a:r>
              <a:rPr lang="ko-KR" altLang="en-US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홈 돌아가기 버튼을 추가</a:t>
            </a:r>
            <a:endParaRPr lang="en-US" altLang="ko-KR" sz="1800" b="0" i="0" u="none" strike="noStrike" dirty="0"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4)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웹 브라우저에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'http://localhost:8080/Exercise/ch03/</a:t>
            </a: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include2.jsp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'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를 입력하여 실행</a:t>
            </a:r>
            <a:r>
              <a:rPr lang="ko-KR" altLang="en-US" sz="1800" b="0" i="0" u="none" strike="noStrike" dirty="0">
                <a:effectLst/>
                <a:latin typeface="Times New Roman" panose="02020603050405020304" pitchFamily="18" charset="0"/>
              </a:rPr>
              <a:t>결과를 확인합니다</a:t>
            </a:r>
            <a:r>
              <a:rPr lang="en-US" altLang="ko-KR" sz="1800" b="0" i="0" u="none" strike="noStrike" dirty="0">
                <a:effectLst/>
                <a:latin typeface="Times New Roman" panose="02020603050405020304" pitchFamily="18" charset="0"/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3254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5308E50-59B9-4AB9-9C12-5028655B86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0272" y="2628900"/>
            <a:ext cx="7610475" cy="1600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C4383BA-432B-4518-B370-3C8C394DA55B}"/>
              </a:ext>
            </a:extLst>
          </p:cNvPr>
          <p:cNvSpPr txBox="1"/>
          <p:nvPr/>
        </p:nvSpPr>
        <p:spPr>
          <a:xfrm>
            <a:off x="641638" y="877167"/>
            <a:ext cx="1093910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1) 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</a:rPr>
              <a:t>bootstrap 5.3</a:t>
            </a:r>
            <a:r>
              <a:rPr lang="ko-KR" altLang="en-US" dirty="0">
                <a:solidFill>
                  <a:srgbClr val="FF0000"/>
                </a:solidFill>
                <a:latin typeface="Arial" panose="020B0604020202020204" pitchFamily="34" charset="0"/>
              </a:rPr>
              <a:t>에서 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-apple-system"/>
              </a:rPr>
              <a:t>Colors 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-apple-system"/>
              </a:rPr>
              <a:t>검색하여 </a:t>
            </a:r>
            <a:r>
              <a:rPr lang="ko-KR" altLang="en-US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빨간색으로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&lt;h4&gt;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태그를 이용하여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‘Hello, Java Server Pages.’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를 선언합니다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  <a:b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</a:rPr>
            </a:b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</a:rPr>
              <a:t>2) bootstrap 5.3</a:t>
            </a:r>
            <a:r>
              <a:rPr lang="ko-KR" altLang="en-US" dirty="0">
                <a:solidFill>
                  <a:srgbClr val="FF0000"/>
                </a:solidFill>
                <a:latin typeface="Arial" panose="020B0604020202020204" pitchFamily="34" charset="0"/>
              </a:rPr>
              <a:t>에서 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-apple-system"/>
              </a:rPr>
              <a:t>Text alignment 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-apple-system"/>
              </a:rPr>
              <a:t>검색하여  </a:t>
            </a:r>
            <a:r>
              <a:rPr lang="ko-KR" altLang="en-US" dirty="0">
                <a:solidFill>
                  <a:srgbClr val="FF0000"/>
                </a:solidFill>
                <a:latin typeface="Arial" panose="020B0604020202020204" pitchFamily="34" charset="0"/>
              </a:rPr>
              <a:t>가운데 위치에 </a:t>
            </a:r>
            <a:r>
              <a:rPr lang="en-US" altLang="ko-KR" sz="1800" dirty="0">
                <a:solidFill>
                  <a:srgbClr val="FF0000"/>
                </a:solidFill>
                <a:latin typeface="Consolas" panose="020B0609020204030204" pitchFamily="49" charset="0"/>
              </a:rPr>
              <a:t>&lt;h1&gt;</a:t>
            </a:r>
            <a:r>
              <a:rPr lang="ko-KR" alt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안녕 </a:t>
            </a:r>
            <a:r>
              <a:rPr lang="en-US" altLang="ko-KR" sz="1800" dirty="0">
                <a:solidFill>
                  <a:srgbClr val="FF0000"/>
                </a:solidFill>
                <a:latin typeface="Consolas" panose="020B0609020204030204" pitchFamily="49" charset="0"/>
              </a:rPr>
              <a:t>JSP </a:t>
            </a:r>
            <a:r>
              <a:rPr lang="ko-KR" alt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파일 </a:t>
            </a:r>
            <a:r>
              <a:rPr lang="en-US" altLang="ko-KR" sz="1800" dirty="0">
                <a:solidFill>
                  <a:srgbClr val="FF0000"/>
                </a:solidFill>
                <a:latin typeface="Consolas" panose="020B0609020204030204" pitchFamily="49" charset="0"/>
              </a:rPr>
              <a:t>: </a:t>
            </a:r>
            <a:r>
              <a:rPr lang="ko-KR" alt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가운데 위치로</a:t>
            </a:r>
            <a:r>
              <a:rPr lang="en-US" altLang="ko-KR" sz="1800" dirty="0">
                <a:solidFill>
                  <a:srgbClr val="FF0000"/>
                </a:solidFill>
                <a:latin typeface="Consolas" panose="020B0609020204030204" pitchFamily="49" charset="0"/>
              </a:rPr>
              <a:t>&lt;/h1&gt;</a:t>
            </a:r>
            <a:endParaRPr lang="en-US" altLang="ko-KR" sz="1800" b="0" i="0" u="none" strike="noStrike" dirty="0"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0100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B37D4C4-399B-45D4-B239-0FB7B30403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2412" y="2570040"/>
            <a:ext cx="7258050" cy="29527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5D9F2B7-82A9-4D65-B105-ADC762F71787}"/>
              </a:ext>
            </a:extLst>
          </p:cNvPr>
          <p:cNvSpPr txBox="1"/>
          <p:nvPr/>
        </p:nvSpPr>
        <p:spPr>
          <a:xfrm>
            <a:off x="781537" y="555012"/>
            <a:ext cx="10531438" cy="19466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rtl="0">
              <a:spcBef>
                <a:spcPts val="0"/>
              </a:spcBef>
              <a:spcAft>
                <a:spcPts val="500"/>
              </a:spcAft>
              <a:buAutoNum type="arabicParenR"/>
            </a:pP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</a:rPr>
              <a:t>i</a:t>
            </a: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nclude2.jsp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파일을 생성합니다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  <a:b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</a:b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•  include </a:t>
            </a:r>
            <a:r>
              <a:rPr lang="ko-KR" altLang="en-US" sz="1800" b="0" i="0" u="none" strike="noStrike" dirty="0" err="1">
                <a:effectLst/>
                <a:latin typeface="Arial" panose="020B0604020202020204" pitchFamily="34" charset="0"/>
              </a:rPr>
              <a:t>디렉티브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ko-KR" altLang="en-US" dirty="0">
                <a:latin typeface="Arial" panose="020B0604020202020204" pitchFamily="34" charset="0"/>
              </a:rPr>
              <a:t>태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그를 이용하여 외부 파일 </a:t>
            </a: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header2.jsp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의 내용을 포함합니다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  <a:endParaRPr lang="ko-KR" alt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    • </a:t>
            </a:r>
            <a:r>
              <a:rPr lang="en-US" altLang="ko-KR" sz="1800" b="0" i="0" u="none" strike="noStrike" dirty="0" err="1">
                <a:effectLst/>
                <a:latin typeface="Arial" panose="020B0604020202020204" pitchFamily="34" charset="0"/>
              </a:rPr>
              <a:t>java.util.Calendar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클래스를 이용하여 현재 시간을 출력합니다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</a:p>
          <a:p>
            <a:pPr>
              <a:spcAft>
                <a:spcPts val="500"/>
              </a:spcAft>
            </a:pP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    • </a:t>
            </a:r>
            <a:r>
              <a:rPr lang="en-US" altLang="ko-KR" sz="1800" b="0" i="0" u="none" strike="noStrike" dirty="0" err="1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java.util.Calendar</a:t>
            </a: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ko-KR" altLang="en-US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클래스를 이용하여 현재 날</a:t>
            </a:r>
            <a:r>
              <a:rPr lang="ko-KR" altLang="en-US" dirty="0">
                <a:solidFill>
                  <a:srgbClr val="FF0000"/>
                </a:solidFill>
                <a:latin typeface="Arial" panose="020B0604020202020204" pitchFamily="34" charset="0"/>
              </a:rPr>
              <a:t>짜를</a:t>
            </a:r>
            <a:r>
              <a:rPr lang="ko-KR" altLang="en-US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출력한다</a:t>
            </a: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</a:rPr>
              <a:t>bootstrap 5.3</a:t>
            </a:r>
            <a:r>
              <a:rPr lang="ko-KR" altLang="en-US" dirty="0">
                <a:solidFill>
                  <a:srgbClr val="FF0000"/>
                </a:solidFill>
                <a:latin typeface="Arial" panose="020B0604020202020204" pitchFamily="34" charset="0"/>
              </a:rPr>
              <a:t>에서 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-apple-system"/>
              </a:rPr>
              <a:t>Colors 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-apple-system"/>
              </a:rPr>
              <a:t>검색하여 </a:t>
            </a:r>
            <a:r>
              <a:rPr lang="ko-KR" altLang="en-US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초록색으로</a:t>
            </a: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,</a:t>
            </a:r>
            <a:r>
              <a:rPr lang="ko-KR" altLang="en-US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</a:rPr>
              <a:t>bootstrap 5.3</a:t>
            </a:r>
            <a:r>
              <a:rPr lang="ko-KR" altLang="en-US" dirty="0">
                <a:solidFill>
                  <a:srgbClr val="FF0000"/>
                </a:solidFill>
                <a:latin typeface="Arial" panose="020B0604020202020204" pitchFamily="34" charset="0"/>
              </a:rPr>
              <a:t>에서 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-apple-system"/>
              </a:rPr>
              <a:t>Text alignment 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-apple-system"/>
              </a:rPr>
              <a:t>검색하여  </a:t>
            </a:r>
            <a:r>
              <a:rPr lang="ko-KR" altLang="en-US" dirty="0">
                <a:solidFill>
                  <a:srgbClr val="FF0000"/>
                </a:solidFill>
                <a:latin typeface="Arial" panose="020B0604020202020204" pitchFamily="34" charset="0"/>
              </a:rPr>
              <a:t>가운데 위치로 </a:t>
            </a:r>
            <a:r>
              <a:rPr lang="ko-KR" altLang="en-US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출력한다</a:t>
            </a: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>
              <a:spcAft>
                <a:spcPts val="500"/>
              </a:spcAft>
            </a:pP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2) </a:t>
            </a:r>
            <a:r>
              <a:rPr lang="ko-KR" altLang="en-US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홈 돌아가기 버튼을 추가</a:t>
            </a:r>
            <a:endParaRPr lang="en-US" altLang="ko-KR" sz="1800" b="0" i="0" u="none" strike="noStrike" dirty="0"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CE968AF8-8A25-4D66-B81C-84B8B6D7CC02}"/>
                  </a:ext>
                </a:extLst>
              </p14:cNvPr>
              <p14:cNvContentPartPr/>
              <p14:nvPr/>
            </p14:nvContentPartPr>
            <p14:xfrm>
              <a:off x="3946554" y="3227658"/>
              <a:ext cx="219960" cy="494640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CE968AF8-8A25-4D66-B81C-84B8B6D7CC0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37914" y="3218658"/>
                <a:ext cx="237600" cy="512280"/>
              </a:xfrm>
              <a:prstGeom prst="rect">
                <a:avLst/>
              </a:prstGeom>
            </p:spPr>
          </p:pic>
        </mc:Fallback>
      </mc:AlternateContent>
      <p:grpSp>
        <p:nvGrpSpPr>
          <p:cNvPr id="28" name="그룹 27">
            <a:extLst>
              <a:ext uri="{FF2B5EF4-FFF2-40B4-BE49-F238E27FC236}">
                <a16:creationId xmlns:a16="http://schemas.microsoft.com/office/drawing/2014/main" id="{BE82538E-6746-496B-B695-B63010DD9343}"/>
              </a:ext>
            </a:extLst>
          </p:cNvPr>
          <p:cNvGrpSpPr/>
          <p:nvPr/>
        </p:nvGrpSpPr>
        <p:grpSpPr>
          <a:xfrm>
            <a:off x="1698714" y="3271218"/>
            <a:ext cx="1683720" cy="501480"/>
            <a:chOff x="1698714" y="3271218"/>
            <a:chExt cx="1683720" cy="501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1D3701BC-781C-48C8-B807-45276AB2673D}"/>
                    </a:ext>
                  </a:extLst>
                </p14:cNvPr>
                <p14:cNvContentPartPr/>
                <p14:nvPr/>
              </p14:nvContentPartPr>
              <p14:xfrm>
                <a:off x="1698714" y="3271218"/>
                <a:ext cx="161280" cy="344520"/>
              </p14:xfrm>
            </p:contentPart>
          </mc:Choice>
          <mc:Fallback xmlns=""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1D3701BC-781C-48C8-B807-45276AB2673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690074" y="3262578"/>
                  <a:ext cx="178920" cy="36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C2E17186-702D-4ED2-90DF-BA007844E050}"/>
                    </a:ext>
                  </a:extLst>
                </p14:cNvPr>
                <p14:cNvContentPartPr/>
                <p14:nvPr/>
              </p14:nvContentPartPr>
              <p14:xfrm>
                <a:off x="1869354" y="3449418"/>
                <a:ext cx="110160" cy="206640"/>
              </p14:xfrm>
            </p:contentPart>
          </mc:Choice>
          <mc:Fallback xmlns=""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C2E17186-702D-4ED2-90DF-BA007844E050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860714" y="3440778"/>
                  <a:ext cx="12780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0D88F5E3-8BA8-4AA1-A8A8-E49FA981EF63}"/>
                    </a:ext>
                  </a:extLst>
                </p14:cNvPr>
                <p14:cNvContentPartPr/>
                <p14:nvPr/>
              </p14:nvContentPartPr>
              <p14:xfrm>
                <a:off x="1991034" y="3482538"/>
                <a:ext cx="131040" cy="13464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0D88F5E3-8BA8-4AA1-A8A8-E49FA981EF63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982394" y="3473898"/>
                  <a:ext cx="14868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FD413C41-E6CF-4644-8F82-F825F5FDFA13}"/>
                    </a:ext>
                  </a:extLst>
                </p14:cNvPr>
                <p14:cNvContentPartPr/>
                <p14:nvPr/>
              </p14:nvContentPartPr>
              <p14:xfrm>
                <a:off x="2140794" y="3289938"/>
                <a:ext cx="106560" cy="33588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FD413C41-E6CF-4644-8F82-F825F5FDFA13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132154" y="3281298"/>
                  <a:ext cx="124200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59505041-8E62-4408-9674-60D28EB17AAB}"/>
                    </a:ext>
                  </a:extLst>
                </p14:cNvPr>
                <p14:cNvContentPartPr/>
                <p14:nvPr/>
              </p14:nvContentPartPr>
              <p14:xfrm>
                <a:off x="2275794" y="3424938"/>
                <a:ext cx="272880" cy="140040"/>
              </p14:xfrm>
            </p:contentPart>
          </mc:Choice>
          <mc:Fallback xmlns=""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59505041-8E62-4408-9674-60D28EB17AAB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266794" y="3416298"/>
                  <a:ext cx="29052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27317966-44E4-4857-BA30-EAED7E32D1EE}"/>
                    </a:ext>
                  </a:extLst>
                </p14:cNvPr>
                <p14:cNvContentPartPr/>
                <p14:nvPr/>
              </p14:nvContentPartPr>
              <p14:xfrm>
                <a:off x="2592234" y="3385338"/>
                <a:ext cx="151920" cy="210240"/>
              </p14:xfrm>
            </p:contentPart>
          </mc:Choice>
          <mc:Fallback xmlns=""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27317966-44E4-4857-BA30-EAED7E32D1EE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583234" y="3376338"/>
                  <a:ext cx="16956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40CBCC17-A2A5-437C-9624-76AF3C4DD27A}"/>
                    </a:ext>
                  </a:extLst>
                </p14:cNvPr>
                <p14:cNvContentPartPr/>
                <p14:nvPr/>
              </p14:nvContentPartPr>
              <p14:xfrm>
                <a:off x="2830914" y="3524658"/>
                <a:ext cx="26280" cy="39240"/>
              </p14:xfrm>
            </p:contentPart>
          </mc:Choice>
          <mc:Fallback xmlns=""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40CBCC17-A2A5-437C-9624-76AF3C4DD27A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822274" y="3516018"/>
                  <a:ext cx="4392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60A36D23-3633-4889-8611-B18C26B09AE9}"/>
                    </a:ext>
                  </a:extLst>
                </p14:cNvPr>
                <p14:cNvContentPartPr/>
                <p14:nvPr/>
              </p14:nvContentPartPr>
              <p14:xfrm>
                <a:off x="2897154" y="3466338"/>
                <a:ext cx="137520" cy="280080"/>
              </p14:xfrm>
            </p:contentPart>
          </mc:Choice>
          <mc:Fallback xmlns=""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60A36D23-3633-4889-8611-B18C26B09AE9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888154" y="3457338"/>
                  <a:ext cx="15516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F9856363-29B6-43B7-9850-7112F9E08486}"/>
                    </a:ext>
                  </a:extLst>
                </p14:cNvPr>
                <p14:cNvContentPartPr/>
                <p14:nvPr/>
              </p14:nvContentPartPr>
              <p14:xfrm>
                <a:off x="2960154" y="3360858"/>
                <a:ext cx="79920" cy="24840"/>
              </p14:xfrm>
            </p:contentPart>
          </mc:Choice>
          <mc:Fallback xmlns=""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F9856363-29B6-43B7-9850-7112F9E08486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951514" y="3352218"/>
                  <a:ext cx="9756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DBB6A1F2-00EC-493A-80F4-BA529A89F213}"/>
                    </a:ext>
                  </a:extLst>
                </p14:cNvPr>
                <p14:cNvContentPartPr/>
                <p14:nvPr/>
              </p14:nvContentPartPr>
              <p14:xfrm>
                <a:off x="3086874" y="3373818"/>
                <a:ext cx="103320" cy="196920"/>
              </p14:xfrm>
            </p:contentPart>
          </mc:Choice>
          <mc:Fallback xmlns=""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DBB6A1F2-00EC-493A-80F4-BA529A89F213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078234" y="3364818"/>
                  <a:ext cx="12096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441A877B-4A7A-443A-853D-424504D6DEB4}"/>
                    </a:ext>
                  </a:extLst>
                </p14:cNvPr>
                <p14:cNvContentPartPr/>
                <p14:nvPr/>
              </p14:nvContentPartPr>
              <p14:xfrm>
                <a:off x="3265794" y="3376698"/>
                <a:ext cx="116640" cy="396000"/>
              </p14:xfrm>
            </p:contentPart>
          </mc:Choice>
          <mc:Fallback xmlns=""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441A877B-4A7A-443A-853D-424504D6DEB4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257154" y="3367698"/>
                  <a:ext cx="134280" cy="413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9" name="잉크 28">
                <a:extLst>
                  <a:ext uri="{FF2B5EF4-FFF2-40B4-BE49-F238E27FC236}">
                    <a16:creationId xmlns:a16="http://schemas.microsoft.com/office/drawing/2014/main" id="{CD998FC4-A6F6-4665-8C1B-0716A7189504}"/>
                  </a:ext>
                </a:extLst>
              </p14:cNvPr>
              <p14:cNvContentPartPr/>
              <p14:nvPr/>
            </p14:nvContentPartPr>
            <p14:xfrm>
              <a:off x="3950874" y="4058178"/>
              <a:ext cx="252720" cy="462600"/>
            </p14:xfrm>
          </p:contentPart>
        </mc:Choice>
        <mc:Fallback xmlns="">
          <p:pic>
            <p:nvPicPr>
              <p:cNvPr id="29" name="잉크 28">
                <a:extLst>
                  <a:ext uri="{FF2B5EF4-FFF2-40B4-BE49-F238E27FC236}">
                    <a16:creationId xmlns:a16="http://schemas.microsoft.com/office/drawing/2014/main" id="{CD998FC4-A6F6-4665-8C1B-0716A7189504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3941874" y="4049178"/>
                <a:ext cx="270360" cy="48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30" name="잉크 29">
                <a:extLst>
                  <a:ext uri="{FF2B5EF4-FFF2-40B4-BE49-F238E27FC236}">
                    <a16:creationId xmlns:a16="http://schemas.microsoft.com/office/drawing/2014/main" id="{E4EA802A-8624-4AFC-BEFB-CC1E3BB4000D}"/>
                  </a:ext>
                </a:extLst>
              </p14:cNvPr>
              <p14:cNvContentPartPr/>
              <p14:nvPr/>
            </p14:nvContentPartPr>
            <p14:xfrm>
              <a:off x="8481474" y="4768818"/>
              <a:ext cx="240480" cy="214560"/>
            </p14:xfrm>
          </p:contentPart>
        </mc:Choice>
        <mc:Fallback xmlns="">
          <p:pic>
            <p:nvPicPr>
              <p:cNvPr id="30" name="잉크 29">
                <a:extLst>
                  <a:ext uri="{FF2B5EF4-FFF2-40B4-BE49-F238E27FC236}">
                    <a16:creationId xmlns:a16="http://schemas.microsoft.com/office/drawing/2014/main" id="{E4EA802A-8624-4AFC-BEFB-CC1E3BB4000D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8472834" y="4759818"/>
                <a:ext cx="258120" cy="232200"/>
              </a:xfrm>
              <a:prstGeom prst="rect">
                <a:avLst/>
              </a:prstGeom>
            </p:spPr>
          </p:pic>
        </mc:Fallback>
      </mc:AlternateContent>
      <p:grpSp>
        <p:nvGrpSpPr>
          <p:cNvPr id="34" name="그룹 33">
            <a:extLst>
              <a:ext uri="{FF2B5EF4-FFF2-40B4-BE49-F238E27FC236}">
                <a16:creationId xmlns:a16="http://schemas.microsoft.com/office/drawing/2014/main" id="{D97F68C1-2EA4-4826-92F4-18ECB32AB0AE}"/>
              </a:ext>
            </a:extLst>
          </p:cNvPr>
          <p:cNvGrpSpPr/>
          <p:nvPr/>
        </p:nvGrpSpPr>
        <p:grpSpPr>
          <a:xfrm>
            <a:off x="3483594" y="3301098"/>
            <a:ext cx="393120" cy="391320"/>
            <a:chOff x="3483594" y="3301098"/>
            <a:chExt cx="393120" cy="391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D8D15030-2E7B-40FB-BF84-5FEFCD3B54A5}"/>
                    </a:ext>
                  </a:extLst>
                </p14:cNvPr>
                <p14:cNvContentPartPr/>
                <p14:nvPr/>
              </p14:nvContentPartPr>
              <p14:xfrm>
                <a:off x="3483594" y="3369498"/>
                <a:ext cx="196560" cy="306720"/>
              </p14:xfrm>
            </p:contentPart>
          </mc:Choice>
          <mc:Fallback xmlns=""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D8D15030-2E7B-40FB-BF84-5FEFCD3B54A5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474594" y="3360498"/>
                  <a:ext cx="21420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32" name="잉크 31">
                  <a:extLst>
                    <a:ext uri="{FF2B5EF4-FFF2-40B4-BE49-F238E27FC236}">
                      <a16:creationId xmlns:a16="http://schemas.microsoft.com/office/drawing/2014/main" id="{417ABA12-57D4-4A3F-967D-5D2B01526B43}"/>
                    </a:ext>
                  </a:extLst>
                </p14:cNvPr>
                <p14:cNvContentPartPr/>
                <p14:nvPr/>
              </p14:nvContentPartPr>
              <p14:xfrm>
                <a:off x="3744594" y="3301098"/>
                <a:ext cx="59760" cy="175680"/>
              </p14:xfrm>
            </p:contentPart>
          </mc:Choice>
          <mc:Fallback xmlns=""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417ABA12-57D4-4A3F-967D-5D2B01526B43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735594" y="3292098"/>
                  <a:ext cx="7740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E178016D-A77E-4DB5-8213-427FC4174C67}"/>
                    </a:ext>
                  </a:extLst>
                </p14:cNvPr>
                <p14:cNvContentPartPr/>
                <p14:nvPr/>
              </p14:nvContentPartPr>
              <p14:xfrm>
                <a:off x="3740994" y="3386058"/>
                <a:ext cx="135720" cy="306360"/>
              </p14:xfrm>
            </p:contentPart>
          </mc:Choice>
          <mc:Fallback xmlns=""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E178016D-A77E-4DB5-8213-427FC4174C67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732354" y="3377058"/>
                  <a:ext cx="153360" cy="324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837920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375</Words>
  <Application>Microsoft Office PowerPoint</Application>
  <PresentationFormat>와이드스크린</PresentationFormat>
  <Paragraphs>19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-apple-system</vt:lpstr>
      <vt:lpstr>맑은 고딕</vt:lpstr>
      <vt:lpstr>Arial</vt:lpstr>
      <vt:lpstr>Consolas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황 병규</dc:creator>
  <cp:lastModifiedBy>User</cp:lastModifiedBy>
  <cp:revision>26</cp:revision>
  <dcterms:created xsi:type="dcterms:W3CDTF">2021-05-07T22:37:15Z</dcterms:created>
  <dcterms:modified xsi:type="dcterms:W3CDTF">2024-03-19T01:33:22Z</dcterms:modified>
</cp:coreProperties>
</file>