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21" r:id="rId3"/>
    <p:sldId id="258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8:11:37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1 303 7944,'0'-4'3710,"5"-63"3192,0 39-6715,1 0 0,2 0 0,17-44 0,-24 70-172,1-1 0,-1 1 0,1 0 1,-1-1-1,1 1 0,0 0 1,0 0-1,0 0 0,0 0 0,0 0 1,0 1-1,1-1 0,-1 1 0,1-1 1,-1 1-1,1 0 0,-1 0 1,1 0-1,0 0 0,-1 1 0,1-1 1,0 1-1,0-1 0,0 1 0,-1 0 1,5 0-1,6 1 125,1 1 1,-1 0-1,1 0 0,13 6 1,-4-3 229,108 16 1220,174 4 0,-151-15-793,-25-6 503,250-26 1,-157 3-865,54-13 52,14-1-266,-209 28-227,47-3 3,169 12-1,219 38 291,-349-40 29,-95-3-58,124-15 88,-178 16-840,22 4-709,-7 10-5884,-24-10 4925,-8-3 1136,1-1 0,0 1 0,0-1-1,0 0 1,-1 1 0,1-1 0,0 0 0,0 0 0,0 0 0,0-1 0,0 1 0,2-1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16:55.3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 21 9065,'13'-5'9753,"-13"5"-9744,-1 0 1,1 0-1,0 0 1,-1 0-1,1 0 1,-1 0-1,1 0 1,-1 0-1,1 0 1,-1 1-1,1-1 1,0 0-1,-1 0 1,1 0-1,-1 1 1,1-1-1,0 0 1,-1 0-1,1 1 1,0-1-1,-1 0 1,1 1-1,0-1 1,-1 0-1,1 1 1,0 0-1,-3 13-116,0-1 1,2 1-1,-1 0 0,2 0 0,2 26 1,-1-6-39,-4 65-161,1-46-213,1 0 0,11 80 0,-1-103-1177,-9-30 1672,0 0-1,1 0 0,-1 0 0,0 0 1,1 0-1,-1 0 0,0 0 0,1 0 1,-1 0-1,0 0 0,1 0 0,-1 0 1,0 0-1,0-1 0,1 1 0,-1 0 1,0 0-1,0 0 0,1 0 0,-1 0 1,0-1-1,0 1 0,1 0 0,-1 0 1,0 0-1,0-1 0,1 1 0,-1 0 0,0 0 1,0-1-1,0 1 0,0 0 0,0 0 1,1-1-1,-1 1 0,0 0 0,0-1 1,0 1-1,0 0 0,0-1 0,0 1 1,0 0-1,0-1 0,15-63-718,-9 37 913,9-18-170,2 1 0,3 1 0,1 1 0,2 1 0,51-70 0,-45 48 7095,-28 60-5344,-1 2-1628,-1 0 0,0 0 1,1-1-1,-1 1 0,0 0 0,1 0 0,-1-1 1,1 1-1,0 0 0,-1 0 0,1-1 0,0 1 1,0-1-1,0 1 0,0 0 0,0-2 0,0-15 388,16 235-1741,-1-30 848,-7 79-152,-6-87-4169,-7-134 627,3-25 107,0 1-3494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16:55.7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208 1 11018,'0'8'3065,"0"-3"-3037,0 0 1,0 0-1,-1 0 1,0 0 0,0 0-1,0 0 1,0 0-1,-1 0 1,0-1 0,0 1-1,0-1 1,0 1-1,-4 4 1,-29 42-6240,25-34 3639,-1-1 0,-22 25-1,29-37 2504,0 0-1,-1 0 1,1 0 0,-1-1-1,0 0 1,0 0-1,-10 5 1,-9-6 187,22-2 306,0-1 0,0 1-1,0-1 1,1 0-1,-1 0 1,0 0-1,0 0 1,1 0 0,-1 0-1,1 0 1,-1-1-1,1 1 1,-2-2-1,3 3-239,0-1-1,-1 1 0,1-1 0,0 1 1,0 0-1,0-1 0,0 1 0,-1-1 1,1 1-1,0-1 0,0 1 0,0-1 1,0 1-1,0-1 0,0 1 0,0-1 1,0 1-1,1-1 0,-1 1 0,0 0 1,0-1-1,0 1 0,0-1 0,1 1 1,-1-1-1,0 1 0,0 0 0,1-1 1,-1 0-1,17-15 1679,17-8-1460,-23 19-141,-1 0 0,2 0 0,-1 1 0,0 1 0,1 0-1,0 1 1,0 0 0,0 0 0,-1 1 0,1 1 0,24 2 0,-24-1-360,-1 1-1,1 1 1,-1 0 0,0 0 0,12 6 0,-16-6-859,1 1-1,-1 0 0,0 1 0,0-1 0,0 1 0,-1 1 0,8 7 0,-7-3-3559,-8 3 2552,-13-10-225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16:56.2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83 10602,'0'0'3726,"5"-2"-528,173-53 767,-97 39-5423,-25 9-4322,-2 4-5740,-89 5 11349,-19 11 4769,50-11-4170,-1-1 0,1 1 0,1 1 0,-1-1-1,0 0 1,0 1 0,1 0 0,-1 0 0,1 0-1,0 0 1,0 1 0,0-1 0,1 1-1,-1 0 1,1-1 0,0 1 0,0 0 0,0 1-1,-2 6 1,-2 14 316,1 0-1,-3 41 0,5 54-2743,0-8-1828,-13 89-3656,-2-114 3715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9T04:00:46.3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1,'1952'0,"-1927"0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8:11:41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1 102 5958,'0'0'3010,"0"-4"-330,0-30-790,0 31-1815,9-16 112,5 16 18,1 0 0,0 1 0,0 1 0,0 1 1,23 1-1,-17 0 280,1-1-1,33-4 1,186-22 712,-182 22-1134,359 6 369,-167 6-250,41-2 490,209 0 663,-242 12-1304,0 0-19,146-21 314,1 0-2750,-179 18-11429,-174-20 10559,13 13 2130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8:11:43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28 8552,'-10'-5'133,"3"0"5192,9-3 231,4 1-5012,-3 4-480,49 6 49,0 3 0,95 22 1,-4 0 314,351 11-277,-164-41-2933,-190-12-365,-41 3 42,267-18-8292,-268 11 10735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8:12:00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86 7015,'0'0'6331,"-3"-1"-4697,1 0-1529,1 1 1,0 0 0,0-1 0,0 1 0,0-1 0,-1 1 0,1-1 0,0 0 0,0 1 0,0-1 0,0 0-1,1 0 1,-1 0 0,0 1 0,0-1 0,0 0 0,1 0 0,-1 0 0,0-1 0,1 1 0,-1 0 0,1 0-1,-1 0 1,1 0 0,0 0 0,0-1 0,-1 1 0,1 0 0,0 0 0,0 0 0,0-1 0,0 1 0,0 0-1,0 0 1,1-3 0,1 2-34,-1 0-1,1 0 0,-1 0 0,1 1 0,0-1 1,0 0-1,0 1 0,0-1 0,0 1 0,0 0 1,1 0-1,-1 0 0,0 0 0,1 0 0,-1 0 1,1 0-1,-1 1 0,0-1 0,4 1 0,237-16 933,-92 10-662,53 4-47,-111 3-265,223 19 1017,30 3-657,-339-23-391,442 60 97,-443-60-93,557 42 85,153-57 65,0 0 73,-315 39-83,-4 0-13,-160-16 78,347-2 432,322-17 556,-597 4-1006,367 38-1,870 89 1172,-997-114-844,29 0-222,34 0-34,263 2 70,-85 5 454,542 23-272,-790 1-183,330 18 397,517-20 207,-364-27-806,-160-1-128,-701-7 0,-117 6-1851,4 1-2199,-50-7 3922,0 0 0,0 1-1,-1-1 1,1 0-1,0 0 1,0 0 0,0 0-1,-1 0 1,1 0 0,0 0-1,0 0 1,0 0-1,-1 0 1,1 0 0,0 0-1,0-1 1,0 1-1,-1 0 1,1-1 0,0 1-1,0 0 1,-1-1-1,1 1 1,0-1 0,-1 1-1,1-1 1,-1 0-1,1 1 1,-1-1 0,1 1-1,-1-1 1,1-1-1,1-20-7503,1 0 4047,2-31-1859,-5-16-76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16:52.9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89 128 6022,'-3'12'2826,"-4"-16"97,6 2-2522,0-1 0,0 1 0,0 0-1,0 0 1,0 0 0,0 0 0,0-1 0,1 1 0,-1 0 0,1-5 0,-1 4-241,1-1 0,0 1 0,0 0 0,0-1 0,1 1 0,-1 0 0,1 0 0,-1-1 0,1 1 0,0 0 0,1 0 0,-1 0 0,0 0-1,1 0 1,0 0 0,-1 0 0,1 1 0,0-1 0,0 1 0,1-1 0,-1 1 0,1 0 0,-1 0 0,1 0 0,0 0 0,-1 0 0,1 0 0,0 1 0,0 0 0,0-1 0,0 1 0,6-1 0,4-3-59,0 1 1,0 1-1,0 0 0,1 1 0,25-2 0,-34 4-112,1 0-1,-1 0 1,0 0 0,0 0-1,0 1 1,0 0-1,0 0 1,0 0-1,0 1 1,0 0-1,-1 0 1,1 0 0,0 0-1,-1 1 1,0 0-1,0-1 1,1 2-1,5 5 1,-8-6 6,0 1 0,0 0 0,-1-1 0,1 1 0,-1 0 0,1 0-1,-1 0 1,-1 0 0,1 0 0,0 0 0,-1 0 0,0 0 0,0 0 0,0 0 0,-1 0 0,1 0 0,-1 0 0,0 0 0,0 0-1,0 0 1,-1 0 0,-2 5 0,-5 10 61,-1-1-1,0 0 1,-14 18-1,20-30-43,-115 141 58,116-143-134,6-3-32,-2 1 98,1-1 0,-1 0 0,1 1 1,0-1-1,-1 0 0,1 0 0,0 0 0,0-1 1,0 1-1,0 0 0,0-1 0,0 1 1,0-1-1,0 0 0,3 1 0,-3-1-8,-1 0 1,0 0-1,0 0 0,1 0 0,-1 0 0,0 0 0,0 1 0,0-1 0,0 1 0,1-1 0,-1 1 1,0-1-1,0 1 0,0-1 0,2 3 0,0-1-6,0 0 0,0 1-1,-1 0 1,1-1 0,0 1 0,-1 0 0,0 0 0,0 1-1,0-1 1,0 0 0,0 1 0,-1-1 0,1 1-1,-1-1 1,0 1 0,0 0 0,1 7 0,-2-4 83,0 0-1,-1-1 1,1 1 0,-1 0 0,-1 0-1,1-1 1,-1 1 0,0 0 0,-5 8 0,-1 2 209,-1-1 0,-1 0 0,-1-1 1,0 0-1,-1 0 0,-24 22 0,-28 14 255,13-25-3664,39-24 2410,3-11-6928,8-10 35,6 4 6955,12-7-2610,-7-10 1730,-7 29 1513,-1 1 1,1-1-1,-1 1 1,1 0-1,0 0 1,0 0-1,0 0 1,0 0-1,5-1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16:53.3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89 3 7815,'0'6'3251,"-1"3"-2059,1-4-897,-1 0-1,1-1 1,0 1-1,1 0 1,-1 0-1,1 0 1,0-1-1,0 1 1,0 0 0,0-1-1,1 1 1,0-1-1,0 0 1,0 1-1,6 6 1,-8-10-216,1-1 1,0 1 0,-1-1 0,1 1-1,-1-1 1,1 0 0,0 1-1,-1-1 1,1 0 0,0 1 0,0-1-1,-1 0 1,1 0 0,0 0-1,-1 0 1,1 0 0,0 0-1,0 0 1,-1 0 0,1 0 0,0 0-1,0 0 1,-1 0 0,1 0-1,0-1 1,0 1 0,-1 0 0,1 0-1,0-1 1,-1 1 0,1-1-1,-1 1 1,1 0 0,0-1 0,-1 1-1,1-1 1,-1 0 0,1 1-1,-1-1 1,1-1 0,12-21 1755,-8 8-270,-4 14-1540,-1 0 0,1 0 1,-1 0-1,1 0 0,-1 0 0,1 0 0,-1 0 1,0 0-1,0 0 0,1 0 0,-1 0 0,0 0 1,0 0-1,0 0 0,0 0 0,0 0 1,0 0-1,0-1 0,0 1 0,-1 0 0,0-1 1,-6-14-814,6 14 315,-1 1 0,1-1 1,-1 1-1,1 0 0,-1 0 1,0 0-1,1-1 0,-1 2 1,0-1-1,0 0 0,0 0 1,0 1-1,0-1 0,1 1 1,-1-1-1,0 1 0,0 0 0,0 0 1,0 0-1,-3 0 0,-2 0-586,-1 1 0,1 0 0,-1 0 0,1 1 0,0 0 0,-1 1-1,1-1 1,0 1 0,-6 4 0,-17 15-1829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16:53.8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1 331 2306,'5'4'1559,"4"0"-1259,-1 1 0,1-2 0,0 1 0,0-1 0,0 0 0,1-1 0,-1 0 0,0 0 1,1-1-1,0-1 0,-1 0 0,1 0 0,-1 0 0,1-1 0,-1-1 0,1 0 0,9-3 0,17-4-82,-1-2 0,0-1 0,43-23 0,43-34-1804,-77 42 1453,-43 26 230,0 0 0,0 0 0,1 0 0,-1 0 1,0 0-1,0 0 0,0 0 0,0 0 1,0 0-1,0 0 0,0-1 0,0 1 0,0 0 1,-1-1-1,1 1 0,0-1 0,-1 1 0,1 0 1,-1-1-1,0 0 0,0 1 0,1-1 0,-1 1 1,0-1-1,0 1 0,0-1 0,0 1 1,-1-3-1,-18-40 2397,10 27-1118,3-3-257,-12-36 3775,10 42-2833,5 23-1402,6 148-2079,-3 115-3870,-1-248 4271,-4 27-2692,4-49 3204,0 1-1,0 0 0,0 0 1,0-1-1,0 1 1,1 0-1,0 0 1,-1 0-1,1 0 1,0-1-1,0 1 1,1 0-1,0 6 1,1-4-2734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16:54.2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 1 11050,'-3'0'5108,"2"0"-4945,1 0-1,-1 1 0,0-1 0,1 0 1,-1 0-1,0 0 0,1 0 1,-1 1-1,1-1 0,-1 0 0,1 0 1,-1 1-1,0-1 0,1 0 1,-1 1-1,1-1 0,-1 1 0,1-1 1,0 1-1,-1-1 0,1 1 1,-1 0-1,16 207-1073,-5-120-1880,-9-85 2655,0 6-1708,2 0 0,-1 0 1,1 0-1,1-1 0,4 10 1,-3-7-938,-3-7 571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16:54.7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201 0 8136,'1'5'3187,"12"76"264,-2 122-4126,-12-194 731,1 0 0,-1 0 1,-1 0-1,1 0 1,-1-1-1,-1 1 1,0-1-1,0 1 0,-1-1 1,0 0-1,0 0 1,-7 9-1,7-12 108,1-1 1,-1 1-1,0-1 0,0 0 1,0-1-1,0 1 0,-1-1 1,1 0-1,-1 0 0,0 0 1,0 0-1,0-1 0,0 0 1,-1 0-1,1 0 0,0-1 1,-1 0-1,1 0 0,-11 0 0,12-1 78,0-1-1,0 0 0,0 0 0,0-1 0,0 1 0,1-1 0,-1 0 0,0 0 0,1 0 0,-1 0 0,1-1 1,0 1-1,0-1 0,0 0 0,-4-4 0,7 7-196,-3-4 96,1 1 0,0-1 0,0 0 1,0 1-1,0-1 0,1 0 0,0 0 0,-1 0 1,1 0-1,1-1 0,-1 1 0,1 0 0,-1-6 1,0-5 171,0 11-332,2 0 0,-1-1 0,0 1 0,1 0 0,0 0 0,0 0 0,0 0 0,0 0 0,0 0 0,1 0 0,0 0 0,0 1 0,0-1 0,0 1 0,1-1 0,-1 1 0,1 0 0,0 0 0,3-3 0,3-2-343,0 0 0,0 0 0,0 1 0,1 0 0,18-9 0,45-21-4760,-44 21-1603,46-33 0,-56 23 3538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299A5-9688-422B-AB02-2505D3C09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A295AB-A86C-46AF-BCE3-1D3A210DB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D43264-5488-426A-AB82-BF5A8706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7947B2-72AD-4AF2-9BB9-228924DB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BB6F1-776D-4AA5-91F9-BC8D96F0B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42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42D61-3919-41DA-ACE4-FED142BE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3E3517-98BF-4039-9C86-5F9652001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693AC8-C7C4-48DD-BBD7-26278D6D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7FEE2-C240-4592-8657-333AE538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57B451-347F-43B2-8559-121E0834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59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F2EB67-3C1F-4C28-890E-1239E0F15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474A5B-A444-46FF-B46D-24ADFF7B9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CA7EB-05EA-49A6-8AC9-33BFBD183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243379-5228-45E7-BFA1-ED59B4187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36317-74E3-4284-99F7-96FB2871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58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25976-74EF-40CC-A6A2-72E457E8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BC0655-5F48-4CC7-B56C-8B353F67E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DF333-DD35-4D7B-827A-0A83F67B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8B334-9B70-4302-A463-D60525A0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9AB950-EF16-438F-9BD4-132758AAF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25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C2EA4-71B9-4744-A73C-A46F0BBF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017734-5749-47FC-BAE5-4AA0F0A49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98D0FF-34C1-432A-9966-49DD4902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4432C9-14D8-4F3E-8917-9A074713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A1FB9-C40C-475A-A041-67314F9E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71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175CF-09C4-48B4-AD91-491B06185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F256F-862A-4781-A3E1-8808D5AA8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FC033E-774B-4524-B832-6407BA93B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D0DAFB-3FD3-4F88-85FC-59932CDA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D9F357-2501-439D-99A5-7901A2C52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158154-3E4D-43B2-96BE-3D4A4CC2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17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7D837-8486-4B71-9FA2-0F3F30D5D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891BFE-B3D5-4B15-9C50-65BDFAE2C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DB0B10-96E7-4E2B-B57C-02D9D6196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81B512-06FF-4666-ABA6-35B69FF58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F4E492-964A-4F66-BC4C-95B947D1C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2E8A02-59E7-499E-91C2-031936CE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46AA12-BC01-41C5-8751-03F6908F4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81F954-0BD5-452D-8421-35DD0080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56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CF3CE-E243-4A9F-9966-5D7D9517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A38660-3AB7-4BFA-BBE5-26606B4C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340CC7-EF4E-4320-A90A-6BE60AE6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0B768C-5B0B-4F68-A8DE-2A7FF6FA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E82794-2DF1-4E18-89C7-73333E8F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8F7CB9-2EE9-4325-92BC-DAE4F156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ADE8E7-4E12-4D96-8FC0-0BA6A557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02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8896A-31CB-4019-9523-4230AA7B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E1991A-C00A-4209-ABBD-F5A4559BE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894AB3-3DD0-4A3C-BEDD-CF7BE5FE9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2CC60D-9A48-48E9-A49F-6803EA7B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C03BF2-3CD5-4CA8-A481-78D952DD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E37771-19CD-4BA8-AA3C-6C204C17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79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050A2-D440-499D-821A-F3303E1D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F0B6F5-2D12-4E45-8302-E32AA1837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CA7F4E-1882-4DE0-A0A9-3034CC5E1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83CD1-866D-4748-9300-A30BFC5D0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7E831F-4C95-4D7B-B1BD-75B43602A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0EC3D6-9CA2-4F14-BDD1-A2F22C410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62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9F5291-BB18-42BA-BFCC-A4C20B59D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04750F-AE20-4223-B4A3-91E1C8C29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0E422-4193-4C3A-948F-C185BDA3A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7E670-2CF6-48A1-9355-017881A7F00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E41D29-070C-4322-A7DD-3CDE6AAC3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2F2DE-D60B-4FF4-BF5A-112812E85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69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customXml" Target="../ink/ink10.xml"/><Relationship Id="rId18" Type="http://schemas.openxmlformats.org/officeDocument/2006/relationships/image" Target="../media/image10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12" Type="http://schemas.openxmlformats.org/officeDocument/2006/relationships/image" Target="../media/image70.png"/><Relationship Id="rId17" Type="http://schemas.openxmlformats.org/officeDocument/2006/relationships/customXml" Target="../ink/ink12.xml"/><Relationship Id="rId2" Type="http://schemas.openxmlformats.org/officeDocument/2006/relationships/image" Target="../media/image3.png"/><Relationship Id="rId16" Type="http://schemas.openxmlformats.org/officeDocument/2006/relationships/image" Target="../media/image9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5" Type="http://schemas.openxmlformats.org/officeDocument/2006/relationships/customXml" Target="../ink/ink11.xml"/><Relationship Id="rId10" Type="http://schemas.openxmlformats.org/officeDocument/2006/relationships/image" Target="../media/image60.png"/><Relationship Id="rId19" Type="http://schemas.openxmlformats.org/officeDocument/2006/relationships/customXml" Target="../ink/ink13.xml"/><Relationship Id="rId4" Type="http://schemas.openxmlformats.org/officeDocument/2006/relationships/image" Target="../media/image30.png"/><Relationship Id="rId9" Type="http://schemas.openxmlformats.org/officeDocument/2006/relationships/customXml" Target="../ink/ink8.xml"/><Relationship Id="rId1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5FF756-89A4-4F94-97EA-364396275C10}"/>
              </a:ext>
            </a:extLst>
          </p:cNvPr>
          <p:cNvSpPr txBox="1"/>
          <p:nvPr/>
        </p:nvSpPr>
        <p:spPr>
          <a:xfrm>
            <a:off x="685919" y="615798"/>
            <a:ext cx="10069084" cy="284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6. </a:t>
            </a:r>
            <a:r>
              <a:rPr lang="en-US" altLang="ko-KR" dirty="0" err="1">
                <a:latin typeface="Times New Roman" panose="02020603050405020304" pitchFamily="18" charset="0"/>
              </a:rPr>
              <a:t>tagli</a:t>
            </a:r>
            <a:r>
              <a:rPr lang="en-US" altLang="ko-KR" sz="1800" b="0" i="0" u="none" strike="noStrike" dirty="0" err="1">
                <a:effectLst/>
                <a:latin typeface="Times New Roman" panose="02020603050405020304" pitchFamily="18" charset="0"/>
              </a:rPr>
              <a:t>b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디렉티브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 태그를 이용하여 다음 조건에 맞게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JSP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애플리케이션을 만들고 실행 결과를</a:t>
            </a:r>
            <a:r>
              <a:rPr lang="ko-KR" altLang="en-US" dirty="0"/>
              <a:t>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/WEB-INT/lib/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폴더에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JSTL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 라이브러리인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JSTL-1.2.2.jar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추가합니다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en-US" altLang="ko-KR" dirty="0" err="1">
                <a:latin typeface="Arial" panose="020B0604020202020204" pitchFamily="34" charset="0"/>
              </a:rPr>
              <a:t>t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aglib.jsp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 err="1">
                <a:latin typeface="Arial" panose="020B0604020202020204" pitchFamily="34" charset="0"/>
              </a:rPr>
              <a:t>t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aglib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디렉티브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태그에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JSTL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의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Core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태그를 설정하여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0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부터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10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까지의 짝수를 출력합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</a:b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'http://localhost:8080/Exercise/ch03/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taglib.jsp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b="0" dirty="0">
              <a:effectLst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49EB286-60E7-493E-97AD-807A6A0A2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12" y="1292909"/>
            <a:ext cx="40005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0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E96EC8-0181-49E2-9885-A48DDFF98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197" y="1838325"/>
            <a:ext cx="7188868" cy="2857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0D99BBE5-9B52-490E-B2F1-7D036C7DB0CF}"/>
                  </a:ext>
                </a:extLst>
              </p14:cNvPr>
              <p14:cNvContentPartPr/>
              <p14:nvPr/>
            </p14:nvContentPartPr>
            <p14:xfrm>
              <a:off x="2065815" y="2097690"/>
              <a:ext cx="1327680" cy="1094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0D99BBE5-9B52-490E-B2F1-7D036C7DB0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7175" y="2088690"/>
                <a:ext cx="13453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EA636A04-6884-4694-AE1F-59EEE49FA508}"/>
                  </a:ext>
                </a:extLst>
              </p14:cNvPr>
              <p14:cNvContentPartPr/>
              <p14:nvPr/>
            </p14:nvContentPartPr>
            <p14:xfrm>
              <a:off x="3043935" y="3758730"/>
              <a:ext cx="1316520" cy="370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EA636A04-6884-4694-AE1F-59EEE49FA5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35295" y="3750090"/>
                <a:ext cx="133416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A950B7B5-1323-44FB-BCF5-2728CA1086BC}"/>
                  </a:ext>
                </a:extLst>
              </p14:cNvPr>
              <p14:cNvContentPartPr/>
              <p14:nvPr/>
            </p14:nvContentPartPr>
            <p14:xfrm>
              <a:off x="4672215" y="4034490"/>
              <a:ext cx="695880" cy="378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A950B7B5-1323-44FB-BCF5-2728CA1086B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63575" y="4025490"/>
                <a:ext cx="71352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7FE98867-53F6-4780-A538-030339E5C596}"/>
                  </a:ext>
                </a:extLst>
              </p14:cNvPr>
              <p14:cNvContentPartPr/>
              <p14:nvPr/>
            </p14:nvContentPartPr>
            <p14:xfrm>
              <a:off x="2567655" y="2395410"/>
              <a:ext cx="6709680" cy="19548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7FE98867-53F6-4780-A538-030339E5C59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58655" y="2386410"/>
                <a:ext cx="6727320" cy="21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37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5FF756-89A4-4F94-97EA-364396275C10}"/>
              </a:ext>
            </a:extLst>
          </p:cNvPr>
          <p:cNvSpPr txBox="1"/>
          <p:nvPr/>
        </p:nvSpPr>
        <p:spPr>
          <a:xfrm>
            <a:off x="685919" y="615798"/>
            <a:ext cx="10069084" cy="3118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6. </a:t>
            </a:r>
            <a:r>
              <a:rPr lang="en-US" altLang="ko-KR" dirty="0" err="1">
                <a:latin typeface="Times New Roman" panose="02020603050405020304" pitchFamily="18" charset="0"/>
              </a:rPr>
              <a:t>tagli</a:t>
            </a:r>
            <a:r>
              <a:rPr lang="en-US" altLang="ko-KR" sz="1800" b="0" i="0" u="none" strike="noStrike" dirty="0" err="1">
                <a:effectLst/>
                <a:latin typeface="Times New Roman" panose="02020603050405020304" pitchFamily="18" charset="0"/>
              </a:rPr>
              <a:t>b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디렉티브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 태그를 이용하여 다음 조건에 맞게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JSP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애플리케이션을 만들고 실행 결과를</a:t>
            </a:r>
            <a:r>
              <a:rPr lang="ko-KR" altLang="en-US" dirty="0"/>
              <a:t>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/WEB-INT/lib/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폴더에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JSTL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 라이브러리인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JSTL-1.2.2.jar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추가합니다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aglib2.jsp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 err="1">
                <a:latin typeface="Arial" panose="020B0604020202020204" pitchFamily="34" charset="0"/>
              </a:rPr>
              <a:t>t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aglib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디렉티브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태그에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JSTL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의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Core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태그를 설정하여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0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부터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10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까지의 짝수를 출력합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 err="1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ko-KR" sz="18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aglib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디렉티브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태그를 이용하여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부터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18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까지의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의 배수 출력하는 것을 추가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dirty="0">
                <a:solidFill>
                  <a:srgbClr val="FF0000"/>
                </a:solidFill>
              </a:rPr>
              <a:t>검색으로 </a:t>
            </a:r>
            <a:r>
              <a:rPr lang="ko-KR" altLang="en-US" dirty="0" err="1">
                <a:solidFill>
                  <a:srgbClr val="FF0000"/>
                </a:solidFill>
              </a:rPr>
              <a:t>Badges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Links</a:t>
            </a:r>
            <a:r>
              <a:rPr lang="ko-KR" altLang="en-US" dirty="0">
                <a:solidFill>
                  <a:srgbClr val="FF0000"/>
                </a:solidFill>
              </a:rPr>
              <a:t> 이용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spcAft>
                <a:spcPts val="500"/>
              </a:spcAft>
            </a:pP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3)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홈 돌아가기 버튼을 추가</a:t>
            </a:r>
            <a:endParaRPr lang="en-US" altLang="ko-KR" sz="1800" b="0" i="0" u="none" strike="noStrike" dirty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4)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'http://localhost:8080/Exercise/ch03/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taglib2.jsp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24243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6675A98-791B-4AB4-B20F-3DDBD1B24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62" y="2371725"/>
            <a:ext cx="5476875" cy="2114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920092-51F8-455A-AACC-128F13727015}"/>
              </a:ext>
            </a:extLst>
          </p:cNvPr>
          <p:cNvSpPr txBox="1"/>
          <p:nvPr/>
        </p:nvSpPr>
        <p:spPr>
          <a:xfrm>
            <a:off x="593969" y="969930"/>
            <a:ext cx="9276862" cy="987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en-US" altLang="ko-KR" dirty="0" err="1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ko-KR" sz="18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aglib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디렉티브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태그를 이용하여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부터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18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까지의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의 배수 출력하는 것을 추가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dirty="0">
                <a:solidFill>
                  <a:srgbClr val="FF0000"/>
                </a:solidFill>
              </a:rPr>
              <a:t>검색으로 </a:t>
            </a:r>
            <a:r>
              <a:rPr lang="ko-KR" altLang="en-US" dirty="0" err="1">
                <a:solidFill>
                  <a:srgbClr val="FF0000"/>
                </a:solidFill>
              </a:rPr>
              <a:t>Badges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Links</a:t>
            </a:r>
            <a:r>
              <a:rPr lang="ko-KR" altLang="en-US" dirty="0">
                <a:solidFill>
                  <a:srgbClr val="FF0000"/>
                </a:solidFill>
              </a:rPr>
              <a:t> 이용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spcAft>
                <a:spcPts val="500"/>
              </a:spcAft>
            </a:pP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2)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홈 돌아가기 버튼을 추가</a:t>
            </a:r>
            <a:endParaRPr lang="en-US" altLang="ko-KR" sz="1800" b="0" i="0" u="none" strike="noStrike" dirty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752E64B-3D75-4D29-9B5D-04AB6F9A1545}"/>
              </a:ext>
            </a:extLst>
          </p:cNvPr>
          <p:cNvGrpSpPr/>
          <p:nvPr/>
        </p:nvGrpSpPr>
        <p:grpSpPr>
          <a:xfrm>
            <a:off x="5594196" y="3318445"/>
            <a:ext cx="321480" cy="275400"/>
            <a:chOff x="5657994" y="3116418"/>
            <a:chExt cx="321480" cy="27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12573459-1DF6-4822-8F04-984E704CDB7A}"/>
                    </a:ext>
                  </a:extLst>
                </p14:cNvPr>
                <p14:cNvContentPartPr/>
                <p14:nvPr/>
              </p14:nvContentPartPr>
              <p14:xfrm>
                <a:off x="5657994" y="3116418"/>
                <a:ext cx="125280" cy="2707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12573459-1DF6-4822-8F04-984E704CDB7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48994" y="3107778"/>
                  <a:ext cx="1429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64357062-16AE-4026-818D-2BD05B7853FB}"/>
                    </a:ext>
                  </a:extLst>
                </p14:cNvPr>
                <p14:cNvContentPartPr/>
                <p14:nvPr/>
              </p14:nvContentPartPr>
              <p14:xfrm>
                <a:off x="5845554" y="3206778"/>
                <a:ext cx="57240" cy="3780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64357062-16AE-4026-818D-2BD05B7853F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36914" y="3198138"/>
                  <a:ext cx="748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BF638018-D25A-4D13-8187-B87579E088CD}"/>
                    </a:ext>
                  </a:extLst>
                </p14:cNvPr>
                <p14:cNvContentPartPr/>
                <p14:nvPr/>
              </p14:nvContentPartPr>
              <p14:xfrm>
                <a:off x="5781114" y="3188778"/>
                <a:ext cx="198360" cy="20304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BF638018-D25A-4D13-8187-B87579E088C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72474" y="3179778"/>
                  <a:ext cx="21600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29A17B-B3F4-4F43-87E3-46DDD6B4066B}"/>
              </a:ext>
            </a:extLst>
          </p:cNvPr>
          <p:cNvGrpSpPr/>
          <p:nvPr/>
        </p:nvGrpSpPr>
        <p:grpSpPr>
          <a:xfrm>
            <a:off x="6113316" y="3350845"/>
            <a:ext cx="428400" cy="397440"/>
            <a:chOff x="6177114" y="3148818"/>
            <a:chExt cx="428400" cy="39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6CB565E7-3A23-4C77-A8CB-8059C3DDD59D}"/>
                    </a:ext>
                  </a:extLst>
                </p14:cNvPr>
                <p14:cNvContentPartPr/>
                <p14:nvPr/>
              </p14:nvContentPartPr>
              <p14:xfrm>
                <a:off x="6177114" y="3183378"/>
                <a:ext cx="19800" cy="13860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6CB565E7-3A23-4C77-A8CB-8059C3DDD59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168114" y="3174738"/>
                  <a:ext cx="374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E0FEA3E1-6DEC-4E8C-B7A7-E46FC8A8F814}"/>
                    </a:ext>
                  </a:extLst>
                </p14:cNvPr>
                <p14:cNvContentPartPr/>
                <p14:nvPr/>
              </p14:nvContentPartPr>
              <p14:xfrm>
                <a:off x="6209514" y="3173658"/>
                <a:ext cx="109440" cy="1677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E0FEA3E1-6DEC-4E8C-B7A7-E46FC8A8F81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200514" y="3164658"/>
                  <a:ext cx="1270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8D550B02-1C6F-478B-A127-A56D93F8EC3E}"/>
                    </a:ext>
                  </a:extLst>
                </p14:cNvPr>
                <p14:cNvContentPartPr/>
                <p14:nvPr/>
              </p14:nvContentPartPr>
              <p14:xfrm>
                <a:off x="6351354" y="3152778"/>
                <a:ext cx="102240" cy="3373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8D550B02-1C6F-478B-A127-A56D93F8EC3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42354" y="3144138"/>
                  <a:ext cx="11988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A16F3729-FA9B-46A7-A68F-0396D22843F1}"/>
                    </a:ext>
                  </a:extLst>
                </p14:cNvPr>
                <p14:cNvContentPartPr/>
                <p14:nvPr/>
              </p14:nvContentPartPr>
              <p14:xfrm>
                <a:off x="6473394" y="3148818"/>
                <a:ext cx="131760" cy="867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A16F3729-FA9B-46A7-A68F-0396D22843F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464394" y="3140178"/>
                  <a:ext cx="1494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2C303A74-1F0C-4228-B2B5-36DE47BE0BA5}"/>
                    </a:ext>
                  </a:extLst>
                </p14:cNvPr>
                <p14:cNvContentPartPr/>
                <p14:nvPr/>
              </p14:nvContentPartPr>
              <p14:xfrm>
                <a:off x="6470154" y="3286698"/>
                <a:ext cx="135360" cy="2595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2C303A74-1F0C-4228-B2B5-36DE47BE0BA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461514" y="3277698"/>
                  <a:ext cx="153000" cy="27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674D03DD-C9C1-4A0B-8061-15B04E852032}"/>
                  </a:ext>
                </a:extLst>
              </p14:cNvPr>
              <p14:cNvContentPartPr/>
              <p14:nvPr/>
            </p14:nvContentPartPr>
            <p14:xfrm>
              <a:off x="6995989" y="2647239"/>
              <a:ext cx="712080" cy="36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674D03DD-C9C1-4A0B-8061-15B04E85203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87349" y="2638599"/>
                <a:ext cx="72972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0749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213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황득영</cp:lastModifiedBy>
  <cp:revision>25</cp:revision>
  <dcterms:created xsi:type="dcterms:W3CDTF">2021-05-07T22:37:15Z</dcterms:created>
  <dcterms:modified xsi:type="dcterms:W3CDTF">2024-03-19T04:02:03Z</dcterms:modified>
</cp:coreProperties>
</file>