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00.6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3186 2983 10890,'-2'6'3737,"-1"12"-1605,-3 29-1,5-31-2174,0 0 0,-1-1 0,-1 0-1,-1 1 1,-6 19 0,-1-13 363,-1 0 1,-1-1-1,-1 0 1,-1-1-1,-1 0 1,-1-2-1,-35 32 1,-149 102 1857,172-133-2067,-489 304 1368,447-286-1044,-2-4 1,-1-3 0,-1-3 0,-2-4 0,-128 23 0,157-40-342,-1-3-1,1-1 0,-1-3 1,0-1-1,1-3 1,0-2-1,0-2 0,0-2 1,1-3-1,1-1 1,0-2-1,2-2 1,0-2-1,1-2 0,1-2 1,1-2-1,1-1 1,2-3-1,-68-68 1,58 43-66,3-1 0,2-2 0,3-2 0,-63-130 1,-81-284-37,106 222 43,-47-283-1,108 443-129,4-1-1,5 0 1,3 0-1,11-127 1,0 161 25,2 0 0,3 0 0,3 1 1,2 1-1,3 0 0,3 1 0,52-99 1,-43 102-25,2 1 0,2 2 0,3 2 0,2 1 0,1 2 0,3 2 0,2 1 0,1 3 0,70-45 0,-32 34-81,2 4 0,2 4 0,2 4 0,2 4 0,1 3 0,1 5 0,2 5 0,123-14 0,-155 29 119,1 4 0,1 2 0,-1 4 0,0 2 0,98 21 0,-119-16 64,-2 3 0,1 1-1,-2 2 1,0 2 0,-1 2-1,-1 1 1,-1 3 0,69 54-1,-55-31-71,-2 2-1,-3 2 0,60 82 0,-56-61 39,-4 4 1,50 105-1,-68-113 161,-3 1 0,-3 1 0,-3 1 0,-3 0 0,-3 2 0,-3 0 0,-4 1 0,-2 133-1,-11-109 156,-4 0-1,-5 0 1,-4-2-1,-4 0 1,-4-1-1,-44 104 1,-27 26 142,-11-4 0,-195 300 1,247-441-1768,-67 73 1,102-128 669,-6 8-1339,-1-1 0,-2-1 0,-58 48 0,61-61 476,0 0 1,-1-2-1,0 0 0,-1-2 0,-1-2 0,0 0 0,-1-2 1,0-2-1,-56 9 0,-29-8-1878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7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19 363 3972,'0'44'2915,"-19"-27"31,19 18-1440,0 3-834,0-1-383,0 2-65,7-1-192,-7 1-32,5-9-256,-5 1-705,7 8-4613,-26-39 2660</inkml:trace>
  <inkml:trace contextRef="#ctx0" brushRef="#br0" timeOffset="1">315 1 14510,'9'2'1272,"0"0"1,0 0-1,0-1 0,0 0 1,0-1-1,0 0 1,19-3-1,-10 2-2098,20 0 312,0 1 0,0 2 0,38 6 0,-73-7 507,1-1 1,-1 1-1,1 0 0,-1 0 0,1 0 0,-1 1 0,0-1 0,0 1 0,0-1 0,4 4 1,-5-3 20,-1-1 0,0 0 0,0 1 0,0-1 0,1 1 0,-2 0 0,1-1 0,0 1 0,0 0 0,0 0 0,-1 0 0,1-1 0,-1 1 0,0 0 0,1 0 0,-1 0 0,0 0 0,0 0 0,0 0 0,-1 3 0,-1 6 4,0-1-1,0 1 0,-1-1 1,-1 0-1,1 0 0,-9 14 1,-37 57-762,28-49 106,14-20 352,-2 3-496,0-1 0,0-1 0,-2 0 0,-13 14 0,-8 10-2910,29-32 2922,-1 0 0,1 0 1,-1-1-1,0 0 0,0 0 0,0 0 0,-1 0 0,1-1 0,-1 0 0,-8 5 1,13-8 646,-1 1 1,1-1 0,0 0 0,-1 0-1,1 0 1,0 0 0,0 0 0,-1 0 0,1 0-1,0 0 1,-1 0 0,1 0 0,0 0 0,-1 0-1,1 0 1,0 0 0,0 0 0,-1 0-1,1 0 1,0 0 0,-1 0 0,1 0 0,0 0-1,0 0 1,-1 0 0,1-1 0,-1 1 0,-16-10-866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12492,'3'0'8184,"10"0"-1186,-13 2-6838,3 64-988,16 86-1,-8-69 276,56 891-4572,-68-938 3233,1 21-6487,-23-97-1849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8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85 7623,'12'-20'4068,"-12"-4"2306,20 17-4772,-6 7-545,15 0-513,3 0-352,7 5-160,10 1-320,-3-6-673,15 0-1025,-3 0-1921,-12-14-225,13 14 64,-28-24-96,13 17 2178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2:3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23 4580,'-4'-2'3118,"-14"-10"3950,15 10-6209,-22-5 1547,24 7-2346,1 0-1,-1 0 1,0 0 0,1 1 0,-1-1-1,1 0 1,-1 0 0,1 0-1,-1 0 1,1 1 0,-1-1 0,1 0-1,-1 0 1,1 1 0,-1-1-1,1 0 1,-1 1 0,1-1-1,0 0 1,-1 1 0,1-1 0,0 1-1,-1-1 1,1 1 0,0-1-1,0 1 1,-1-1 0,1 1 0,0-1-1,0 1 1,0-1 0,0 1-1,-1-1 1,1 1 0,0 0-1,0-1 1,0 1 0,0-1 0,1 2-1,-1 1 278,13 24 549,-11-24-774,0 1 1,0 0 0,0-1-1,1 0 1,-1 1 0,1-1-1,0 0 1,0 0 0,0-1-1,0 1 1,0-1-1,1 1 1,-1-1 0,1 0-1,-1 0 1,1-1 0,0 1-1,0-1 1,7 2 0,81 3 1045,-71-3-965,0-2 1,0 0-1,0-1 1,1-1-1,-1-1 0,25-6 1,0 1 75,265-16 350,44 17-309,81 22 21,9 33 235,25-3 291,-404-41-850,335 2 822,-278-8-691,0-1-80,108 3 97,104 23 342,168-14-29,-300-13-338,-66 4-85,235-7 139,-241 2-266,47-5-49,-8 2 216,-67 5-47,-63 2 85,44-5-1,78-2-277,-152 7 1448,-3 2-3801,-19-50-20396,3 4 17331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4:2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76 6438,'4'-1'3513,"-3"1"-3413,-1 0-1,1 0 0,-1 0 1,1 0-1,-1-1 1,1 1-1,-1 0 1,1 0-1,-1 0 0,1-1 1,-1 1-1,1 0 1,-1 0-1,0-1 1,1 1-1,-1 0 1,1-1-1,-1 1 0,0-1 1,1 1-1,-1 0 1,0-1-1,1 1 1,-1-1-1,0 1 1,1-2-1,-9-24-80,7 23 511,0 1 0,0-1 0,0 1 0,-1-1 0,1 1 0,-1-1 0,1 1 0,-1 0 0,0 0 0,0-1 0,0 1 0,0 1 0,-1-1 0,1 0 0,-5-2 0,4 2 1285,0 5-1671,-7 8-27,1 0 27,1 0 0,1 1 1,0 1-1,-9 24 0,11-26-107,-8 18 3,1 1-1,2 0 1,1 1-1,1 0 1,1 0-1,2 1 0,2-1 1,0 52-1,4-60-18,1 0 1,1-1-1,2 1 0,0-1 0,1 0 0,1 0 0,1-1 1,1 0-1,1 0 0,1-1 0,0 0 0,23 28 0,-18-29-1077,1-2-1,0 0 1,1 0-1,35 23 1,-44-33 642,4 5-3282,-11-11 2991,-1 1 0,1 0 0,0-1 0,-1 0 1,1 1-1,0-1 0,0 0 0,0 0 0,0 0 0,0 0 1,0 0-1,0 0 0,0-1 0,0 1 0,0-1 0,1 1 1,2-1-1,15 0-1815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4:3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51 10730,'0'0'5611,"0"-29"-3298,-4 17 1326,2 11-3445,0 0 1,0 0-1,0 0 1,0 0-1,0 0 0,-1 0 1,1 0-1,0 1 0,-1-1 1,1 1-1,0 0 0,-1 0 1,1 0-1,0 0 0,-5 0 1,-2 1-422,6-1 344,-1 4-37,-15 20-41,1 1 0,1 0-1,1 2 1,1-1 0,-16 43-1,23-50-31,1 0 0,1 1-1,1 0 1,1 0 0,0 0 0,2 1-1,0-1 1,1 1 0,3 28-1,0-37-2,1 1 0,0-1 0,1-1 0,0 1 0,1 0-1,0-1 1,0 0 0,1 0 0,1-1 0,0 0 0,0 0-1,15 15 1,-8-12-105,-1-1 0,2 0 0,-1-2 0,2 1 0,-1-2 0,1 0 0,31 12 0,25 10-4171,-27-10-3746,-24-11 786,-12-7 3442,7-3 2188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4:4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57 6342,'0'0'195,"-1"-1"0,1 1 0,-1 0 0,1 0-1,-1 0 1,1 0 0,-1 0 0,1-1 0,0 1 0,-1 0 0,1 0 0,-1-1 0,1 1 0,0 0-1,-1-1 1,1 1 0,-1 0 0,1-1 0,0 1 0,0 0 0,-1-1 0,1 1 0,0-1 0,0 1-1,-1-1 1,1 1 0,0-1 0,0 1 0,0-1 0,0 1 0,0-1 0,0 1 0,0-1 0,0 1-1,0-1 1,0 1 0,0 0 0,0-2 0,19-1 9393,-3 2-11087,-11 1 1570,-1 0 0,0 1 0,0 0 0,0 0 0,1 0 0,-1 0 0,0 0 0,-1 1 0,1 0 0,5 3 0,11 4 194,-6-6-47,0-1 1,1 0-1,-1-1 0,0-1 1,21-1-1,-9 0-49,52 17 135,-16-18 17,88-17-1,-89 10 32,89-2 0,-63 6-212,131-22 0,-188 22-110,9 2-34,0 1 0,1 2 0,39 5 0,31 0-7,238 18-81,-201-9 61,-11-10 94,0-6-1,161-22 0,-208 19 24,123 9 0,-41 2-12,-101-3 64,108 20 1,-108-12 16,109 3 0,170 5 273,0 0 67,-119-37-201,-30 12-353,-94 4 52,97 3 41,-16 2 167,-101-5-119,226-4 78,-186 5 15,203 7-152,-28-2 465,-158-7-448,342-3 526,-299-7-100,-6 0-452,-164 18 3243,3 7-13739,-45-60-13079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4:5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6 118 3972,'-5'-15'2370,"5"15"-2310,0-1 0,0 1 1,0 0-1,0 0 0,0-1 0,0 1 1,0 0-1,0 0 0,1-1 0,-1 1 1,0 0-1,0 0 0,0 0 1,1-1-1,-1 1 0,0 0 0,0 0 1,0 0-1,1-1 0,-1 1 0,0 0 1,0 0-1,1 0 0,-1 0 1,0 0-1,1 0 0,-1 0 0,0 0 1,0 0-1,1 0 0,-1 0 1,0 0-1,1 0 0,-1 0 0,0 0 1,0 0-1,1 0 0,2 0 1857,1-14-1176,4-10 11543,-8 24-12275,1-1-1,-1 0 1,1 0-1,-1 1 1,1-1-1,-1 0 0,1 1 1,0-1-1,0 0 1,-1 1-1,1-1 1,0 1-1,0-1 1,0 1-1,-1 0 0,1-1 1,0 1-1,0 0 1,0 0-1,0-1 1,0 1-1,0 0 1,1 0-1,20-3 179,65-2 619,-60 5-652,0 0 0,0-2-1,0-1 1,27-7 0,2 2 150,-54 7-288,1 0-1,-1 1 1,0-1-1,0 1 1,0-1 0,0 1-1,0 0 1,0-1-1,1 1 1,-1 0-1,4 1 1,49 2 117,-30-3-120,29-1-1,98 13 1,-50-6 20,-9 0-61,-49-5 55,6-1-27,-41-2 0,32 5 11,13 0 176,89-4 1,-26-2 227,83-11 412,177 20-533,-363-8-222,51 11-16,-40-6-56,90 9 96,-8-6-62,-33 0-4,50 0 87,5 6-106,-69-4 85,1-4 1,74-3-1,-40-1-59,-30 0 21,-55 0-47,58-5 112,-43 4-96,74 1 133,-20-5-166,-26 4 12,-27 1-1,51 0 27,-27-5-5,241-7-6,-241 9-29,60 4 0,-35 0 3,233 5-1,-173-6 38,154-6 33,39 6 15,-93-12 672,-223 12 2785,4-5-12089,-10-18-9254,-24-4 12574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1:25:1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30 184 4260,'18'9'2861,"-20"-20"246,0 7-1313,3 4-1708,0 0 0,-1-1 0,1 1 0,0-1 0,0 0 0,-1 1 0,1-1 0,-1 0 0,1 1 0,0-1-1,-1 0 1,1 1 0,-1-1 0,0 0 0,1 0 0,-1 0 0,0 0 0,1 1 0,-1-1 0,0 0 0,0 0 0,0 0 0,0 0 0,0 0 0,0 0 0,0 0 0,0 1 0,0-1 0,0 0 0,0 0-1,0 0 1,-1 0 0,1 0 0,-1-1 0,0-2 394,1 0 1,-1 0-1,0 0 0,-1 1 0,1-1 0,-1 0 0,1 1 0,-5-6 1,-17-12 857,8 2 3367,16 18-4657,-1-1-1,1 1 1,-1-1 0,1 0 0,0 1 0,0-1 0,0 1 0,-1 0 0,1-1-1,1 1 1,-1 0 0,0-1 0,0 1 0,0 0 0,1 0 0,-1 0 0,0 0-1,3-1 1,31-19 329,-27 18-369,0 1-1,0 0 0,1 0 1,-1 0-1,0 1 0,1 0 1,-1 1-1,1 0 0,-1 0 1,12 3-1,7-1 46,287-8 449,-262 7-510,75 11-1,-73-6-12,151 19 40,264-2 0,-230-41 18,-207 16-31,0-1 1,59-15-1,31-3 7,394 6 18,-469 15-30,25 4-40,110 19 0,-52-5 10,277 39 168,-199-50 169,-165-7-258,-5 5 3,79 2 214,-78-7-142,-8 1 1,-1-1-1,52-8 1,-3 0 98,-59 6-171,15 3 22,240-7 213,-224 4-142,-38 0-46,1 1 0,0 1 0,-1 0 0,24 4 0,19 0 150,-50-4-454,0 0-1,-1 0 1,1 0-1,-1 0 1,1 1-1,-1 0 0,1 0 1,-1 0-1,1 1 1,-1 0-1,10 5 1,-6-16-5621,-4 0 3557,5-5-4632,-9 12 6472,0 1-1,0-1 1,0 0 0,0 1-1,0-1 1,0 0 0,-1 0 0,1 1-1,0-1 1,-1 0 0,1 0 0,-1 0-1,0 0 1,0 0 0,0 0-1,0 0 1,0 0 0,0 1 0,-1-3-1,-4-29-3724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3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20 14798,'-8'20'7933,"81"-13"-7715,-18-1-858,13-6 616,132-17 1,-63 2 156,-84 9-549,-10 0-1722,-10 5-3748,-65-6 2821,13 7 3124,1 1-1,0 1 1,-1 0-1,-22 7 1,32-6-1,0 0 0,0 0 0,0 1-1,0 0 1,1 1 0,0 0 0,0 0 0,0 0 0,0 1-1,-7 8 1,7-4-40,0 0-1,0 1 0,1 0 0,1 0 1,0 0-1,0 1 0,1 0 1,1 0-1,0 0 0,1 0 1,0 1-1,-2 22 0,1 12 169,3 0-1,4 51 0,-3-88-101,7 54 643,-4-48-234,-1 1 0,-1 0 0,-1-1 0,-1 24 0,0-34-148,0 1 1,0 0-1,-1-1 0,0 1 0,0-1 0,0 1 0,-4 6 0,3-9-76,0-1 0,0 1-1,0 0 1,-1-1-1,1 0 1,-1 0 0,0 0-1,0 0 1,0 0-1,0-1 1,-8 4 0,4-2-119,-1-1 0,1 1 0,0-2 0,-1 1 0,0-1 1,1 0-1,-11 0 0,7-1-253,0-2 0,0 1 0,0-2 0,0 1 0,-21-7 0,3-6-2757,-3-7-3891,5 0 2491,27 20 3907,0 0-1,0 0 0,0 0 1,0 1-1,0-1 0,0 0 1,0 0-1,1 0 0,-1 0 1,0 0-1,-1-3 0,-20-35-3751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4.4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8776,'15'18'3353,"-13"-9"-641,12 183-2622,-14-184-92,1 64 1050,-18 138-1,14-193-815,-4 21 689,2 0 0,-1 42 0,10-74-814,1-2-101,1 0 1,-1-1-1,1 0 1,0 0-1,0-1 1,0 1-1,0-1 1,0 0-1,0-1 1,1 0-1,-1 0 0,1 0 1,7 0-1,68-1 106,237-10 775,-257 5-3236,-58 5 1551,-1 0 1,1 0 0,0 0-1,-1 1 1,1-1-1,0 1 1,5 2-1,0-4-4505,-2-9 2524,-10-4-637,2 11 2428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4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3651,'0'0'3284,"3"5"-140,4 12-1863,-1 0 0,0 1 1,-1 0-1,0 0 0,1 23 0,7 25-181,2 2-694,-1-5-5072,-13-72-395,1-4 3492,-10-52-5147,-6 13 5456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5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10218,'0'0'10580,"3"3"-10820,12 17-2621,30 29-1,-41-46 2571,1 1 1,-1-1-1,1 0 0,0-1 0,0 1 0,0-1 0,0 0 0,0 0 0,0 0 1,0-1-1,1 0 0,-1 0 0,1 0 0,-1-1 0,1 0 0,5 0 0,5-2 418,-1-1 0,0-1 0,-1 0 0,19-7 0,-21 6-18,1 0 0,0 2 0,0-1 0,0 1 0,22-1 0,-29 9-238,-4 0 122,0 0-1,0-1 0,0 1 0,-1 0 0,0 0 0,0 0 1,0 0-1,0 0 0,-1 0 0,0 0 0,0 0 0,0 0 0,-1 0 1,0 0-1,1 0 0,-4 7 0,-6 19 542,-28 58 0,26-65 160,1 0 0,1 1 0,-11 47 0,19-53-107,2-19-571,0 1 0,0-1 0,0 0 1,0 1-1,0-1 0,0 0 0,0 1 0,0-1 1,1 0-1,-1 0 0,0 1 0,0-1 0,0 0 1,0 1-1,0-1 0,1 0 0,-1 0 0,0 1 1,0-1-1,0 0 0,1 0 0,-1 0 0,0 1 1,0-1-1,1 0 0,-1 0 0,0 0 0,1 1 1,6 3 116,0 0-1,0-1 1,0 1 0,1-1 0,-1-1 0,1 1 0,0-1 0,0-1 0,14 2 0,-12-2 50,-6-1-99,-1 0 0,1 0 0,-1 1 0,0-1 0,1 1 0,-1 0-1,0 0 1,0 0 0,1 0 0,-1 0 0,0 1 0,0-1 0,0 1-1,3 3 1,5 7 242,-10-12-321,-1 0 0,0 1 0,0-1-1,0 0 1,0 0 0,1 0 0,-1 1 0,0-1 0,0 0 0,0 0 0,0 1-1,0-1 1,0 0 0,1 0 0,-1 1 0,0-1 0,0 0 0,0 0 0,0 1 0,0-1-1,0 0 1,0 0 0,0 1 0,0-1 0,0 0 0,0 1 0,-1-1 0,1 0-1,0 0 1,0 1 0,0-1 0,0 0 0,0 0 0,-1 1 0,-1 7-336,-1 0 1,0 0 0,-1 0-1,0-1 1,0 1 0,-1-1 0,-10 13-1,-3 1-1956,-14 12-1901,-4-13 291,5 0 309,26-19 3234,0 0-1,0 0 0,0 0 1,-1-1-1,1 1 1,-5-2-1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5.5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16335,'11'20'4330,"-11"-20"-4227,1 1 1,-1-1-1,0 0 1,0 0-1,0 1 1,0-1-1,0 0 1,0 0-1,1 0 1,-1 1-1,0-1 1,0 0-1,0 0 0,0 1 1,0-1-1,0 0 1,0 0-1,0 1 1,0-1-1,0 0 1,0 0-1,0 1 1,0-1-1,0 0 1,0 0-1,-1 1 1,1-1-1,0 0 1,0 0-1,0 1 0,0-1 1,0 0-1,-1 1 1,-1 4-125,0 0 1,0 1-1,1-1 1,-1 1-1,1-1 0,0 1 1,1-1-1,0 1 1,0 6-1,6 60-1299,-2-31 961,1 29-164,20 193 275,-19-224 370,2-1 1,1 0-1,3-1 0,25 60 0,-34-90-275,0 0 0,1 0 0,0 0 1,0 0-1,0-1 0,1 0 0,0 0 0,0 0 0,0-1 0,1 1 0,0-1 0,0-1 0,1 1 0,-1-1 0,1 0 0,7 3 0,-11-6 38,0 0 0,-1-1-1,1 1 1,0-1 0,0 0-1,-1 0 1,1 0 0,0 0-1,0 0 1,-1-1 0,1 1-1,0-1 1,-1 0-1,1 0 1,0 0 0,-1 0-1,1 0 1,2-2 0,3-2-525,-1-1 1,1 0 0,11-11-1,-6 5-1049,-12 11 1527,0 0 0,0 1 0,0-1 0,-1 0 0,1 1-1,0-1 1,0 0 0,0 0 0,-1 0 0,1 0 0,0 0-1,-1 0 1,1 0 0,-1 0 0,1 0 0,-1 0 0,0 0-1,1 0 1,-1 0 0,0 0 0,0-1 0,0 1 0,0 0 0,0 0-1,0 0 1,0 0 0,0-1 0,0 1 0,0 0 0,-1 0-1,0-2 1,-2-19-4343,0-18 1665,2 14 2274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5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79 10282,'0'0'8039,"27"-5"-6117,10 5-1441,1-5-481,6-4-193,14 2-127,-4-3-128,11 2-225,-9-4-384,7 12-384,-14-10-737,4-2-1282,3 24-287,-31-23 31,21 27 225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7.1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0 15407,'2'4'4297,"0"13"-943,-2-14-3391,0 0 0,0-1 0,1 1 1,-1 0-1,1 0 0,0-1 1,0 1-1,0 0 0,0-1 0,0 1 1,0-1-1,1 1 0,-1-1 0,4 4 1,6 8-932,0 0 693,0 0-1,-2 0 1,0 1 0,10 19-1,-18-30 389,1 1-1,0-1 1,-1 1 0,0-1-1,0 1 1,0-1 0,-1 1-1,1-1 1,-1 1 0,0 0-1,-1-1 1,1 1-1,-1-1 1,0 1 0,0 0-1,0-1 1,0 0 0,-1 1-1,0-1 1,0 0-1,-4 6 1,-7 8 66,-1-1 0,-1-1 0,-20 17-1,-9 10-1363,41-40 614,7-2-75,0-1 510,0 0 0,-1 0 0,1 0 0,0 0 1,0-1-1,0 1 0,0-1 0,0 0 0,-1-1 0,1 1 0,0-1 0,3-1 0,22-12-142,41-20 482,-62 32-157,-1 0 0,1 0 0,0 1 1,0 0-1,0 1 0,15-1 0,-22 2-46,0 0-1,1 0 1,-1 1-1,0-1 1,0 1-1,0-1 1,0 1-1,0-1 1,0 1-1,0 0 1,-1-1-1,1 1 1,0 0-1,0 0 1,0-1-1,-1 1 1,1 0-1,0 0 1,-1 0-1,1 0 1,0 2-1,-1-3 0,1 3-69,1 0-1,-2 1 1,1-1 0,0 0-1,-1 0 1,1 0 0,-1 1-1,0-1 1,0 0 0,-1 1-1,1-1 1,-1 0-1,1 0 1,-1 0 0,0 1-1,0-1 1,0 0 0,-3 5-1,-3 12-961,7-19 950,-1 1 0,1-1-1,0 0 1,-1 1 0,1-1-1,-1 0 1,0 1 0,1-1-1,-1 0 1,0 0 0,0 0-1,0 1 1,0-1 0,0 0 0,0 0-1,-1 1 1,-1 0-165,0 2-549,16-11-209,-9 5 1066,0 1 0,0-1-1,1 1 1,-1 0 0,1 0 0,-1 0 0,1 1 0,-1 0-1,1 0 1,-1 0 0,1 0 0,-1 0 0,1 1 0,-1 0 0,1 0-1,-1 0 1,9 4 0,2 2-48,-1 0 0,1 1 0,18 13 0,-5 1-1594,-26-21 1262,-1 0 0,0 0 0,1 0 0,-1 1 1,0-1-1,0 0 0,1 1 0,-1-1 0,0 1 1,-1-1-1,1 1 0,0-1 0,0 1 0,0 3 1,-20 8-5913,-7-10 4308,25-2 1897,-1-1 0,1 1 1,-1 0-1,1 0 0,-1 0 0,1 0 0,0 0 1,0 0-1,-1 1 0,1-1 0,0 0 1,0 0-1,-1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12:07:17.5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0 115 6662,'13'15'3294,"-13"-15"-3198,1 0-1,-1 0 1,0 1-1,0-1 1,1 0 0,-1 0-1,1 0 1,-1 1-1,0-1 1,1 0-1,-1 0 1,0 0 0,1 0-1,-1 0 1,0 0-1,1 0 1,-1 0-1,1 0 1,-1 0 0,0 0-1,1 0 1,-1 0-1,1 0 1,-1 0-1,0 0 1,1 0 0,-1 0-1,0 0 1,1-1-1,0 1 1,296-34 2514,75-41-3378,-344 68-172,4-1-1146,-6 6-2795,-26 2 4800,0 0 0,1 0 0,-1 0 0,0 1 0,0-1 0,1 0 0,-1 0 0,0 0 0,0 0 0,1 0 0,-1 0 0,0 0 0,1 0 0,-1 0 0,0 0-1,0 0 1,1 0 0,-1 0 0,0 0 0,0-1 0,1 1 0,-1 0 0,0 0 0,0 0 0,1 0 0,-1 0 0,0 0 0,0-1 0,0 1 0,1 0-1,-1 0 1,0 0 0,0-1 0,0 1 0,0 0 0,1 0 0,-1-1 0,0 1 0,0 0 0,-9-2-2607,9 3 2649,-1-1 1,1 0-1,0 1 1,-1-1-1,1 1 1,0-1-1,0 0 1,-1 1-1,1-1 1,0 1-1,0-1 1,0 1-1,0-1 1,-1 1-1,1-1 1,0 1-1,0-1 1,0 1-1,0-1 1,0 1-1,0-1 1,0 0-1,1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00D2C1-EE8D-411B-94DE-34CA6056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82" y="604158"/>
            <a:ext cx="9113473" cy="53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2261507" y="539715"/>
            <a:ext cx="65165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TextFieldAndComboBoxFrameEx.java</a:t>
            </a:r>
            <a:r>
              <a:rPr lang="ko-KR" altLang="en-US" dirty="0"/>
              <a:t>로 파일 생성</a:t>
            </a:r>
            <a:endParaRPr lang="en-US" altLang="ko-KR" dirty="0"/>
          </a:p>
          <a:p>
            <a:r>
              <a:rPr lang="ko-KR" altLang="en-US" dirty="0"/>
              <a:t>제일 우측에 </a:t>
            </a:r>
            <a:r>
              <a:rPr lang="en-US" altLang="ko-KR" dirty="0" err="1"/>
              <a:t>JList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Vector&lt;String&gt;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Vector&lt;String&gt;();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JList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JList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setVisibleRowCount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으로 설정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setFixedCellWidth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으로 설정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ist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ScrollPane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 설정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38EC3-930B-4EA1-9CB2-35BA349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07" y="3097491"/>
            <a:ext cx="6886626" cy="2734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476A21-5888-493D-8F25-8BFA33553642}"/>
                  </a:ext>
                </a:extLst>
              </p14:cNvPr>
              <p14:cNvContentPartPr/>
              <p14:nvPr/>
            </p14:nvContentPartPr>
            <p14:xfrm>
              <a:off x="6614087" y="3423813"/>
              <a:ext cx="1146960" cy="14623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476A21-5888-493D-8F25-8BFA335536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5090" y="3414815"/>
                <a:ext cx="1164594" cy="1479956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3FB141-4C64-4B37-B025-4847DDFB9E7B}"/>
              </a:ext>
            </a:extLst>
          </p:cNvPr>
          <p:cNvGrpSpPr/>
          <p:nvPr/>
        </p:nvGrpSpPr>
        <p:grpSpPr>
          <a:xfrm>
            <a:off x="7815047" y="3822333"/>
            <a:ext cx="850320" cy="1006560"/>
            <a:chOff x="7815047" y="3076380"/>
            <a:chExt cx="850320" cy="10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51487A6-A386-43CB-B1FC-38D974E34F62}"/>
                    </a:ext>
                  </a:extLst>
                </p14:cNvPr>
                <p14:cNvContentPartPr/>
                <p14:nvPr/>
              </p14:nvContentPartPr>
              <p14:xfrm>
                <a:off x="7815047" y="3142260"/>
                <a:ext cx="243000" cy="266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51487A6-A386-43CB-B1FC-38D974E34F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06407" y="3133620"/>
                  <a:ext cx="260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B0260C1-D7D6-41DB-B725-5AB2AB39DDE8}"/>
                    </a:ext>
                  </a:extLst>
                </p14:cNvPr>
                <p14:cNvContentPartPr/>
                <p14:nvPr/>
              </p14:nvContentPartPr>
              <p14:xfrm>
                <a:off x="8073167" y="3112020"/>
                <a:ext cx="220320" cy="259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B0260C1-D7D6-41DB-B725-5AB2AB39DD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64527" y="3103020"/>
                  <a:ext cx="237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33142EE-0733-4C05-99DD-BDED585C9A81}"/>
                    </a:ext>
                  </a:extLst>
                </p14:cNvPr>
                <p14:cNvContentPartPr/>
                <p14:nvPr/>
              </p14:nvContentPartPr>
              <p14:xfrm>
                <a:off x="8315807" y="3306420"/>
                <a:ext cx="30240" cy="119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33142EE-0733-4C05-99DD-BDED585C9A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07167" y="3297420"/>
                  <a:ext cx="47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7B141A3-7ECA-442C-9252-B4CF0336059B}"/>
                    </a:ext>
                  </a:extLst>
                </p14:cNvPr>
                <p14:cNvContentPartPr/>
                <p14:nvPr/>
              </p14:nvContentPartPr>
              <p14:xfrm>
                <a:off x="8318327" y="3167460"/>
                <a:ext cx="153720" cy="246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7B141A3-7ECA-442C-9252-B4CF033605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09687" y="3158820"/>
                  <a:ext cx="171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800FB59-34C5-4DD5-9A44-B8AB9BC9403B}"/>
                    </a:ext>
                  </a:extLst>
                </p14:cNvPr>
                <p14:cNvContentPartPr/>
                <p14:nvPr/>
              </p14:nvContentPartPr>
              <p14:xfrm>
                <a:off x="8504807" y="3076380"/>
                <a:ext cx="118800" cy="319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800FB59-34C5-4DD5-9A44-B8AB9BC940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167" y="3067380"/>
                  <a:ext cx="136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4D1873E-20F0-478A-A201-68601AAA524E}"/>
                    </a:ext>
                  </a:extLst>
                </p14:cNvPr>
                <p14:cNvContentPartPr/>
                <p14:nvPr/>
              </p14:nvContentPartPr>
              <p14:xfrm>
                <a:off x="8423447" y="3177180"/>
                <a:ext cx="241920" cy="28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4D1873E-20F0-478A-A201-68601AAA524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14807" y="3168540"/>
                  <a:ext cx="259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681D2A4-7AEA-4D70-AA80-0A6509F239A6}"/>
                    </a:ext>
                  </a:extLst>
                </p14:cNvPr>
                <p14:cNvContentPartPr/>
                <p14:nvPr/>
              </p14:nvContentPartPr>
              <p14:xfrm>
                <a:off x="8005487" y="3547260"/>
                <a:ext cx="158400" cy="205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681D2A4-7AEA-4D70-AA80-0A6509F239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96487" y="3538260"/>
                  <a:ext cx="176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0AE3889-AB10-43E9-8749-63EB651CE3FA}"/>
                    </a:ext>
                  </a:extLst>
                </p14:cNvPr>
                <p14:cNvContentPartPr/>
                <p14:nvPr/>
              </p14:nvContentPartPr>
              <p14:xfrm>
                <a:off x="7933847" y="3771900"/>
                <a:ext cx="284400" cy="4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0AE3889-AB10-43E9-8749-63EB651CE3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24847" y="3762900"/>
                  <a:ext cx="302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B7F1B89-C270-46B5-8C5B-8C68DF17E459}"/>
                    </a:ext>
                  </a:extLst>
                </p14:cNvPr>
                <p14:cNvContentPartPr/>
                <p14:nvPr/>
              </p14:nvContentPartPr>
              <p14:xfrm>
                <a:off x="8132567" y="3686580"/>
                <a:ext cx="240840" cy="2700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B7F1B89-C270-46B5-8C5B-8C68DF17E4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3567" y="3677940"/>
                  <a:ext cx="25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E73EE2A-C270-4656-9690-0687BCBE5C80}"/>
                    </a:ext>
                  </a:extLst>
                </p14:cNvPr>
                <p14:cNvContentPartPr/>
                <p14:nvPr/>
              </p14:nvContentPartPr>
              <p14:xfrm>
                <a:off x="8424887" y="3589380"/>
                <a:ext cx="42120" cy="493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E73EE2A-C270-4656-9690-0687BCBE5C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15887" y="3580740"/>
                  <a:ext cx="597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2965839-6BB7-4EFC-B57F-AA8DE4D174B6}"/>
                    </a:ext>
                  </a:extLst>
                </p14:cNvPr>
                <p14:cNvContentPartPr/>
                <p14:nvPr/>
              </p14:nvContentPartPr>
              <p14:xfrm>
                <a:off x="8449727" y="3768660"/>
                <a:ext cx="194760" cy="30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2965839-6BB7-4EFC-B57F-AA8DE4D174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41087" y="3759660"/>
                  <a:ext cx="21240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07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C7DB1-DED6-4FF3-9315-81D148AC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004887"/>
            <a:ext cx="4486275" cy="484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057264D-7159-49D9-AC83-5A9463B16467}"/>
                  </a:ext>
                </a:extLst>
              </p14:cNvPr>
              <p14:cNvContentPartPr/>
              <p14:nvPr/>
            </p14:nvContentPartPr>
            <p14:xfrm>
              <a:off x="3840975" y="1183290"/>
              <a:ext cx="2084040" cy="784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057264D-7159-49D9-AC83-5A9463B164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1975" y="1174290"/>
                <a:ext cx="21016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9ED3530-CC7F-4F2A-ADB3-9D1ACD40AAA9}"/>
                  </a:ext>
                </a:extLst>
              </p14:cNvPr>
              <p14:cNvContentPartPr/>
              <p14:nvPr/>
            </p14:nvContentPartPr>
            <p14:xfrm>
              <a:off x="4338135" y="1997610"/>
              <a:ext cx="113040" cy="321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9ED3530-CC7F-4F2A-ADB3-9D1ACD40A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9495" y="1988610"/>
                <a:ext cx="1306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BD58039-48BC-43EE-AB4C-BCA0A3681F20}"/>
                  </a:ext>
                </a:extLst>
              </p14:cNvPr>
              <p14:cNvContentPartPr/>
              <p14:nvPr/>
            </p14:nvContentPartPr>
            <p14:xfrm>
              <a:off x="4544415" y="3280650"/>
              <a:ext cx="142560" cy="271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BD58039-48BC-43EE-AB4C-BCA0A3681F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5415" y="3272010"/>
                <a:ext cx="160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46DC3EF-C34E-480E-97C8-5E35E82DCF7A}"/>
                  </a:ext>
                </a:extLst>
              </p14:cNvPr>
              <p14:cNvContentPartPr/>
              <p14:nvPr/>
            </p14:nvContentPartPr>
            <p14:xfrm>
              <a:off x="4636215" y="3807330"/>
              <a:ext cx="2599560" cy="43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46DC3EF-C34E-480E-97C8-5E35E82DCF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575" y="3798690"/>
                <a:ext cx="26172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A48F57D-21E7-4F2D-86ED-D3AB422B78E5}"/>
                  </a:ext>
                </a:extLst>
              </p14:cNvPr>
              <p14:cNvContentPartPr/>
              <p14:nvPr/>
            </p14:nvContentPartPr>
            <p14:xfrm>
              <a:off x="5754015" y="4088490"/>
              <a:ext cx="1918080" cy="42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A48F57D-21E7-4F2D-86ED-D3AB422B78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5375" y="4079850"/>
                <a:ext cx="19357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644C4A-5F52-4990-9C0E-885B2812210C}"/>
                  </a:ext>
                </a:extLst>
              </p14:cNvPr>
              <p14:cNvContentPartPr/>
              <p14:nvPr/>
            </p14:nvContentPartPr>
            <p14:xfrm>
              <a:off x="5222295" y="4395570"/>
              <a:ext cx="1649880" cy="69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644C4A-5F52-4990-9C0E-885B281221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3295" y="4386570"/>
                <a:ext cx="166752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15</cp:revision>
  <dcterms:created xsi:type="dcterms:W3CDTF">2021-05-08T00:27:13Z</dcterms:created>
  <dcterms:modified xsi:type="dcterms:W3CDTF">2024-05-22T04:12:18Z</dcterms:modified>
</cp:coreProperties>
</file>