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4" r:id="rId3"/>
    <p:sldId id="268" r:id="rId4"/>
    <p:sldId id="267" r:id="rId5"/>
    <p:sldId id="725" r:id="rId6"/>
    <p:sldId id="263" r:id="rId7"/>
    <p:sldId id="270" r:id="rId8"/>
    <p:sldId id="269" r:id="rId9"/>
    <p:sldId id="271" r:id="rId10"/>
    <p:sldId id="259" r:id="rId11"/>
    <p:sldId id="260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0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89 7079,'-4'-3'2733,"-27"-25"2258,28 26-3688,-7 1-437,10 1-811,-1 0-1,1 0 1,0 0 0,0-1-1,0 1 1,0 0-1,0 0 1,0 0-1,-1 0 1,1 0-1,0 0 1,0 0 0,0 0-1,0 0 1,0 0-1,-1 0 1,1 0-1,0 0 1,0 0-1,0 0 1,0 0 0,0 0-1,-1 0 1,1 0-1,0 0 1,0 0-1,0 0 1,0 0-1,-1 0 1,1 0 0,0 0-1,0 0 1,0 0-1,0 0 1,0 0-1,0 1 1,-1-1-1,1 0 1,0 0 0,0 0-1,0 0 1,0 0-1,0 0 1,0 1-1,0-1 1,0 0-1,0 0 1,0 0 0,0 0-1,-1 0 1,1 1-1,0-1 1,0 0-1,0 0 1,0 0-1,0 0 1,0 1-1,0-1 1,0 0 0,0 0-1,1 0 1,-1 0-1,0 0 1,0 1-1,0-1 1,0 0 0,3 3 59,0-1 1,0 0 0,0 0 0,1 0 0,-1 0 0,1 0 0,-1-1 0,1 1 0,0-1 0,-1 0 0,1 0 0,0-1 0,0 1 0,4 0 0,97 14 1022,408-28 806,155 18-1212,-449-17-368,3-1-181,149 26 26,-310-8-100,101 13-595,-161-17 269,0-1 0,0 0 0,1 0-1,-1 0 1,0 0 0,0 0 0,1 0 0,-1 0 0,0-1-1,0 1 1,0 0 0,0-1 0,1 1 0,-1-1 0,0 1-1,0-1 1,0 1 0,2-2 0,2-2-1045,-2 3 612,0 0-1,0 0 0,-1 0 0,1-1 0,-1 1 1,1-1-1,-1 0 0,1 1 0,-1-1 1,0 0-1,0-1 0,0 1 0,0 0 1,-1-1-1,1 1 0,0-1 0,-1 1 0,0-1 1,0 0-1,0 1 0,2-6 0,8-34-4120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1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2883,'15'-1'1578,"-15"-3"34,-3-7 1620,15-2-750,-11 12-2133,0 0 0,0 1 0,0-1 0,0 0 0,0 0 0,0 0 0,0 1 0,0-1 0,0 0 0,-1 0 0,1 0 0,0-1 0,-1 1 0,1 0 0,0-2 0,0 2-290,0 0 0,0 0 1,1 0-1,-1 0 0,0 1 0,1-1 0,-1 0 0,0 1 0,1-1 1,-1 1-1,1-1 0,-1 1 0,0 0 0,1-1 0,-1 1 1,4 0-1,32-4 905,-33 3-900,54-3 800,98 5 1,-56 1-603,154 0 644,382-9-114,-145 11-595,-174 3-101,51 4-11,-291-7-84,485-2 158,-269-5 77,-112 1-79,190 5 220,414 24 269,-414-19-550,456-20 203,-517 24 229,-285-12-542,0 2 0,33 6 0,-17 2-3675,-36-9 320,-27-19-10457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8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28 224 11082,'0'-3'639,"-1"0"-1,1 0 0,-1-1 0,1 1 0,-1 1 0,0-1 0,1 0 0,-1 0 0,-2-3 0,1 4-498,1-1 0,0 1 0,0 0 0,0-1-1,1 1 1,-1 0 0,1 0 0,-1 0 0,1-1 0,0 1 0,0-1-1,0 1 1,0-1 0,0 1 0,0-1 0,1 1 0,-1 0 0,3-4-1,0-3-60,1-1-1,-1 1 0,2 2 0,0-2 1,0 1-1,1 0 0,0 1 0,0-1 1,1 1-1,-1 0 0,1 1 1,1 0-1,-1 0 0,2 0 0,-1 1 1,0 0-1,14-5 0,-17 8-96,1 1-1,-1-1 1,1 1-1,-2 0 1,2 0-1,0 0 1,0 1-1,0 0 1,-1 0-1,1 0 1,0 1-1,-1 0 1,0 0-1,1 1 1,-1-1-1,1 1 1,-1 0-1,1 1 1,-1-1-1,0 0 1,-1 1-1,1 0 1,-1 1-1,1-1 1,-1 1-1,0 0 1,0 1-1,0-1 1,0-1-1,-1 2 1,5 8-1,-3-4-58,0 0 0,0 1 0,0 0 0,-1-1-1,0 1 1,-1 1 0,0-1 0,-1 0 0,0 1 0,-1-1-1,0 1 1,-1 13 0,-1-7 79,-1-1 0,-1 1 0,0-1 1,-1 0-1,-1 0 0,-1 0 0,-9 20 0,-1-6 125,-2-1 1,0 0-1,-3-1 0,0-2 0,-2 0 1,-1-1-1,-30 27 0,51-50-94,-2 3 101,0-1 1,0 0-1,0 0 1,0 0-1,-1 0 1,0-1-1,1 1 1,-1-1-1,0-1 1,0 1-1,-1-2 1,1 1-1,-1-1 1,-6 2-1,-1-8-374,14 4 237,1 1-1,0-1 1,0 1-1,0 0 1,-1 0 0,1-1-1,0 1 1,0-1-1,0 1 1,0 0 0,0 0-1,0-1 1,0 1-1,0 0 1,0 0 0,0 0-1,0 0 1,0 0-1,0 0 1,0 1 0,1-1-1,126 5 2337,-110-4-2078,0 0-1,25 7 1,34 1 129,-16-2-1640,0 0-5748,-56-7 5846,0 0 1,0 0 0,-2-1-1,2 1 1,0-1 0,-1-1-1,1 2 1,0-1 0,-1-1 0,6-3-1,10-11-2648,10 13 2418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58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78 133 8008,'-3'0'3923,"-36"-12"10282,23 5-12891,12 7-572,-12-2-587,23 0-195,1 0 1,-1 0 0,0 0-1,0 0 1,1 1 0,11 0-1,18-3-31,181-41 130,-165 31 0,-40 9-18,-1 2-1,0-1 0,1 1 1,24-1-1,-37 4-28,1 0 0,0 0 0,-1 0 0,1 0 0,0 0 0,0 0-1,-1 0 1,1 0 0,0 0 0,-1-1 0,1 1 0,0 0 0,-1 0 0,1-1 0,-1 1 0,1 0-1,0 0 1,-1 0 0,1 0 0,-1-1 0,1 1 0,-1-1 0,1 1 0,-1-1 0,1 1 0,-1-1 0,0 1-1,1-2 1,-1 1 6,0 1 1,0-1-1,-1 0 0,1 1 0,0-1 0,-1 1 0,1-1 0,0 1 0,-1-1 0,1 1 1,-1 0-1,1-1 0,-1 1 0,1 0 0,-1-1 0,1 1 0,-1 0 0,0-1 0,1 1 1,-1 0-1,1 0 0,-1 0 0,0-1 0,1 1 0,-1 0 0,1 0 0,-1 0 0,0 0 0,1 0 1,-1 0-1,0 0 0,1 1 0,-2-1 0,-54 0 121,-88 12 0,88-7-54,30-3-41,0 1 1,-26 6 0,9 0-643,51-3 422,-8-6 169,1 0 0,-1 1 1,1 0-1,-1 0 1,1 0-1,-1-1 1,1 1-1,-1 0 1,1 0-1,0-1 0,-1 1 1,1-1-1,0 1 1,-1-1-1,0 1 1,1-1-1,0 1 1,0-1-1,0 0 0,0 1 1,0-1-1,53 14-498,0-4 1,1-1-1,79 2 0,-118-10-75,0 3-918,11 6-9043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59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30 6951,'0'0'15849,"-7"-13"-14264,3 6 4427,3 7-5979,1-1-1,0 0 1,0 1 0,-1-1 0,1 1 0,-1-1-1,1 1 1,0-1 0,-1 1 0,1-1 0,-1 1-1,1-1 1,-1 1 0,1 0 0,-1-1 0,1 1-1,-1 0 1,0-1 0,1 1 0,-1 0 0,0 0-1,1 0 1,-1 0 0,1-1 0,-1 1 0,0 0-1,1 0 1,-1 0 0,-1 1 0,-4 16 21,10 39-420,30 213-187,-21-145 519,13 151 162,-24-236-90,1-20-12,2-4-1542,-2-2 3356,-1-6-5092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0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8904,'2'4'3657,"20"27"1404,-20-28-4794,0 1 91,-1-3-203,0 0 0,0 0 0,0 0 1,0 0-1,0 1 0,0-1 1,0 0-1,0 0 0,1 0 1,-1 0-1,0 0 0,1 0 0,-1-1 1,1 1-1,-1 0 0,0-1 1,1 1-1,0-1 0,-1 0 1,1 1-1,2-1 0,0 0 753,-4-1-782,0 1-1,1-1 1,-1 0 0,1 0 0,-1 0 0,0 0-1,1 1 1,0-1 0,-1 0 0,1 0 0,-1 1 0,1-1-1,0 0 1,-1 1 0,0-1 0,1 1 0,0-1 0,0 1-1,-1-1 1,3 1 0,-2-1-36,0 1 0,0-1-1,-1 1 1,1 0 0,0 0 0,0-1 0,0 1-1,0-1 1,-1 0 0,1 1 0,0-1 0,-1 0-1,1 0 1,0 1 0,-1-1 0,1 0-1,-1 0 1,1 0 0,-1 0 0,0 0 0,1-1-1,-1-13 285,0 12 240,-4 0-577,3 2-56,0 1-1,0-1 0,0 0 0,0 1 0,0-1 0,-1 0 0,1 1 1,0-1-1,0 1 0,0 0 0,-1-1 0,1 1 0,0 0 0,0 0 1,0 0-1,0 0 0,0 0 0,-1 0 0,1 0 0,0 0 0,0 1 1,-1-1-1,1 0 0,0 1 0,0-1 0,0 1 0,-1 0 0,1-1 1,0 1-1,0 0 0,-1 0 0,1 2-27,0-2 0,0 2 0,1 0 0,-1-1 1,0 1-1,1 0 0,0 0 0,0-1 0,-1 1 0,2 0 0,-1 0 0,0-1 0,1 4 0,1-4 81,-1 0-1,1 1 1,-1-1-1,1 0 0,0 0 1,0 0-1,0 0 0,0 0 1,0 0-1,0-1 0,0 1 1,1-1-1,-2 0 0,1 0 1,1 0-1,-1 0 0,4 1 1,-3-1 33,-2-1-17,0 1 1,0-1-1,0 1 1,0-1-1,0 1 1,0-1-1,0 0 1,0 0-1,0 1 1,0-1-1,0 0 1,1 0-1,-1 0 1,0 0-1,0 0 1,0-1-1,0 1 1,0 0-1,0 0 1,0-1-1,1 1 1,-1-1-1,0 1 1,0-1-1,0 1 1,-1-1-1,1 1 1,0-1-1,-1 0 1,1 0-1,0 1 1,-1-1-1,1 1 1,1-2-1,-1 0 47,0-1-1,0 1 1,0 0-1,0-1 1,0 1-1,0-1 1,-1 1-1,1-1 1,-1 1 0,1-3-1,-1 2 75,-5-1-118,3 2 131,0 0-290,0 0-1,0 1 0,1-1 1,-1 0-1,0 1 1,-1-1-1,1 1 0,0 0 1,-1-1-1,1 1 0,-1 0 1,1 1-1,-1-1 1,1 0-1,-1 1 0,1-1 1,-1 1-1,0 0 0,-5 0 1,6 2-225,-4 22-214,6-23 525,-1 1-1,1-1 0,-1 0 1,1 1-1,0 0 0,0-1 0,-1 1 1,1 0-1,1-1 0,-1 1 1,0 0-1,0-1 0,1 1 1,-1-1-1,0 1 0,1 0 0,0-1 1,-1 1-1,1-1 0,0 1 1,0-1-1,0 0 0,0 0 1,-1 0-1,1 0 0,0 0 1,0 1-1,1-1 0,1 1 0,0-1 60,0 1-1,0 0 1,1-1-1,-1 0 1,1 0-1,-1 0 1,1 0-1,-1-1 1,1 1-1,5-1 1,-8 0-8,0 0 0,1 0 1,-1 0-1,0 0 1,0-1-1,0 1 0,0 0 1,1-1-1,-1 1 0,0-1 1,0 0-1,0 1 0,0-1 1,0 0-1,0 1 0,0-1 1,0 0-1,-1 0 0,1 0 1,0 0-1,0 0 0,-1 0 1,1 0-1,0 0 1,-1 0-1,1 0 0,-1 0 1,1 0-1,-1 0 0,0-1 1,4-35 813,-4 33-794,0 1 8,0 3-62,-1 0-1,1 0 1,-1 0-1,1-1 1,0 1-1,-1 0 1,1 0-1,-1 0 1,1-1 0,0 1-1,-1 0 1,1-1-1,0 1 1,0 0-1,-1-1 1,1 1-1,0 0 1,0-1 0,-1 1-1,1-1 1,0 1-1,0 0 1,0-1-1,0 1 1,0-1-1,0 1 1,-1-1 0,1 0-1,0 0-52,0 0 0,0 0-1,-1 0 1,1 0 0,-1 0-1,1 0 1,-1 1 0,1-1-1,-1 0 1,0 0 0,1 0-1,-1 0 1,0 0 0,0 0 0,0 1-1,-1-2 1,-2-1 21,-7-1-3748,9 17-6749,-17-3 555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1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228 1 11115,'0'4'4099,"0"7"-1947,0-2-1639,0 1-1,0 0 0,1-2 1,0 2-1,1 0 1,3 12-1,8 11-355,-3 0 0,0 1-1,-2 0 1,-2 0 0,-1 1 0,1 49-1,-6-63 326,-1 2-1,-1-2 1,-1 0-1,-1 0 1,-1 0 0,-1-1-1,0 1 1,-2-1-1,1 0 1,-3 0-1,-17 26 1,23-40-431,0 0 0,-1-1-1,0 1 1,-1-2 0,0 0 0,0 1-1,0-1 1,0 1 0,-10 4 0,11-7-204,1-1 1,-1 1 0,1 0-1,-1-1 1,0 1 0,0-1-1,1 0 1,0-1 0,-1 1-1,0-1 1,0 0 0,0 0-1,0-1 1,0 1 0,0-1-1,-4-2 1,-16-5-969,15 0-673,6 1 931,0 0 0,1 0-1,0 1 1,0-2-1,0 1 1,1-1 0,0 2-1,0-2 1,0-10 0,0-75-8074,3 42 6029,-4-28 554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1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16560,'0'0'4804,"25"26"-63,-8-14-4005,2 1-2401,6 10-449,0-11-5894,1 10 3236,-8-10 31,12 13 257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2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264 27 6758,'1'-1'338,"-1"0"0,0-1 0,0 1 0,1 0 0,-1-1 0,1 1 0,-1 0 0,1 0-1,-1 0 1,1 0 0,0 0 0,0 0 0,-1 0 0,1 0 0,0 0 0,0 0 0,0 0-1,5-5 3994,-22 7-2951,7 1-1212,-1 0 1,1 1-1,-1 0 1,1 1-1,1-1 0,-1 1 1,-12 9-1,-58 42 585,59-40-499,8-6-119,4-4-77,1 0 0,0 0 0,0 1 0,0 0 0,1-1 0,1 2 0,-1-1 0,-8 13 0,14-18-81,-1 0 0,1 1-1,0-1 1,0 1 0,0-1 0,0 0 0,0 1 0,0-1 0,0 0 0,0 1 0,1-1 0,-1 1-1,0-1 1,1 0 0,-1 0 0,1 1 0,0-1 0,-1 0 0,1 0 0,0 0 0,0 0-1,-1 0 1,1 0 0,0 0 0,2 1 0,26 21-492,-6-12 609,-1 0-1,1-2 1,0-1 0,26 6-1,-17-4 2003,40 16 0,-68-25-1572,-19 25-290,6-16-706,0-2-1,-2 1 0,-21 14 0,17-12-1496,-1 0-1,-18 19 1,28-24 763,1-2-1,-1 0 1,0 1-1,0-1 1,1 0-1,-2 0 1,0-1-1,1 0 1,-1-1-1,0 1 1,-1-1-1,2 0 1,-16 2-1,17-5 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2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 14478,'0'0'11755,"0"0"-11711,-1 0-1,1 0 1,-1 0 0,1-1-1,-1 1 1,1 0 0,-1 0 0,1 0-1,-1 0 1,1 0 0,-1 0 0,1 0-1,-1 1 1,1-1 0,-1 0 0,1 0-1,-1 0 1,1 0 0,-1 1-1,1-1 1,-1 0 0,1 1 0,-1-1-1,1 0 1,-1 1 0,3 24 78,1 0 1,13 47-1,-3-6-260,18 138-345,4 233-1,-30-163-2712,-5-269 1909,-4-9-122,0 0 880,1 0 1,0-1 0,0 2-1,0-2 1,0 0-1,1 1 1,-4-11 0,0-6-206,1 1 1,-4-25 0,1 2-245,-47-222-166,23-3 5577,31 244-3777,0 0 1,2 0-1,1-2 1,1 2 0,1 0-1,1 1 1,2-2-1,7-21 1,-11 38-559,1 0 0,0 2 0,0-2 0,0 0 0,1 1 0,0 1 0,0-1 0,0 1 1,1-1-1,0 1 0,1 1 0,0 0 0,0 0 0,0 0 0,-1 0 0,2 1 0,0 0 0,-1 1 0,2 1 1,-1-1-1,-1 0 0,1 1 0,1 0 0,0 1 0,-1 0 0,16 0 0,-22 1-71,1 0 1,-1 0-1,1 0 0,-1 0 1,1 1-1,-1-1 0,1 1 1,-1-1-1,1 1 0,-1 0 1,1 0-1,-1 0 0,-1 0 1,1 0-1,1 1 0,-1-1 1,0 1-1,0-1 0,0 0 1,-1 1-1,1 0 0,0 0 1,1 2-1,-1 0 22,-1 0 1,1 0-1,-1 1 0,0-1 1,0-1-1,0 1 0,0 1 1,-1-1-1,0 1 1,0-1-1,0 0 0,-1 6 1,-3 12-178,-1-2 1,-1 1 0,-1 0 0,-11 23 0,11-29-876,-1-1 1,-16 23-1,0-3-2053,20-28 2063,0-1 1,0 0 0,-1-1-1,1 1 1,0 0 0,-1-1-1,0 0 1,-1 0 0,1-1-1,-1 1 1,0-2 0,0 1-1,1-1 1,-1 1 0,-1-1-1,1 0 1,-7 0-1,7-2-923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4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6 305 7431,'0'0'8040,"-4"-13"-6898,3 6 2574,1 2-3495,1 1 1,1-1 0,-1 2 0,1-2 0,0 1-1,0 0 1,0-1 0,0 1 0,1 0 0,-1 0 0,1 2-1,-1-2 1,5-3 0,29-43 244,-33 43-448,22-35 81,-3 13 174,35-40-1,-46 58-165,-8 8-43,0 0 26,1-4-61,-3 6-17,0 1 0,0 0 0,0-1 1,0 1-1,0 0 0,0-1 0,0 1 0,0 0 0,0 0 1,0 0-1,0 0 0,0 0 0,0 0 0,0 0 0,0 0 0,-1 0 1,1 1-1,0-1 0,0 0 0,0 1 0,0-1 0,0 0 1,1 2-1,1-1-119,-6 18-2931,-29 25 4213,31-41-1095,1 1 11,17 384-417,-11-125 315,-1-109 59,-1-132-259,-2-17 129,0 0-292,0-1-336,0-1-743,2 2 4034,-1 0-4001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4:19:57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0 231 10122,'12'18'10297,"-12"-73"-3250,0 28-5712,0 23-76,3 1-1141,7-8-1,-8 8 70,3 2-139,77-18 107,-66 15-125,1 1-1,-1 1 0,1 1 1,29 1-1,22-2-10,-4-2-7,85 5 1,-48 1 79,229 11-156,424-13 363,-410-18 120,-143 4-368,301 7 403,-365 8-124,115-13-212,-154 12-6305,-94 1 5505,0-1 1,0 1 0,0-1-1,0-1 1,0 1 0,0 0-1,0-1 1,0 0 0,-1 0 0,1 0-1,0 0 1,0-1 0,-1 0-1,1 1 1,0-1 0,-1 0-1,0-1 1,0 1 0,1-1-1,-1 1 1,-1-1 0,1 0-1,3-5 1,17-31-4807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2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4805,'0'0'6400,"3"-2"-6186,10-3 226,-1 0 1,1 1 0,1 1-1,-1 0 1,0 1 0,22 0-1,-11-1-140,78-6 263,0 5-1,148 13 0,69 3-39,771 2 1163,-741-15-1615,218 13 254,248-30 465,-495 7-633,2 0-148,389 11 466,-684 0-668,1 2-1,0 0 1,42 11-1,-68-13-43,-1 1-1,0-1 1,1 0 0,-1 0 0,1 0-1,-1 0 1,1 0 0,-1 0 0,0 0-1,1 0 1,-1 0 0,1-1-1,-1 1 1,3-1 0,7-2-1126,-6 4 852,-4-1 158,1 1-1,-1-1 0,1 0 1,-1 1-1,0-1 0,1 0 0,-1 0 1,1 0-1,-1 0 0,1 0 0,-1 0 1,0-1-1,1 1 0,-1 0 1,1-1-1,-1 1 0,0-1 0,1 1 1,-1-1-1,0 0 0,0 1 0,1-1 1,-1 0-1,0 0 0,0 0 1,0 0-1,0 0 0,0 0 0,0 0 1,0-1-1,0-1 0,-7-25-2646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4:20:09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51 738 15310,'0'0'9444,"-2"-4"-7026,-24-36-437,23 36-1415,3 3-541,0 0 1,-1 0-1,1 0 1,0 0-1,-1 1 1,1-1-1,-1 0 1,1 0 0,-1 0-1,1 1 1,-1-1-1,0 0 1,1 1-1,-1-1 1,0 0-1,1 1 1,-1-1-1,0 1 1,0-1-1,-1 0 1,-5 14 145,10 35-318,3-23 121,73 222-132,-68-222 193,0 0 0,1-1 0,2 0 0,0-1 0,1 0 0,2-2 0,27 29 0,-41-46 1,0-1-1,1 1 0,0-1 0,0 0 0,0 0 0,0-1 0,0 1 0,1-1 0,-1 0 0,1 0 1,-1 0-1,1-1 0,0 0 0,-1 0 0,1 0 0,0 0 0,0-1 0,0 0 0,0 0 0,0 0 1,0 0-1,-1-1 0,1 0 0,0 0 0,0 0 0,-1-1 0,1 0 0,0 1 0,-1-2 1,0 1-1,1 0 0,7-7 0,39-31-993,-2-2 0,-1-2 0,60-74 0,3-1-3106,435-497-12298,-346 361 10816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3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3075,'0'0'14899,"21"9"-14445,5 2-12,0-1 0,1-2 0,1 0 0,36 4 0,-21-7-80,1-2 0,-1-2 0,1-1 0,68-11 0,135-4 92,-150 7-326,1 6 0,-43-1-29,79 7-1,-87-1-10,87-6 0,-89 0 13,0 2 1,50 5 0,69 3 138,333 11 187,-482-18-423,302 11 152,-90-5-60,146 9 1,-256-13-42,109-3 119,-45-8-57,26-2-84,40-11 63,-96 20-19,10-2 6,-42-1-27,16-2 181,-35 2 72,-71 5 20,48-7 0,-9 6-180,-65 1-1612,-33-43-23974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7591,'10'13'4264,"-19"-17"350,6 3-2303,10 1-1977,1 0-1,-1 0 0,1-1 1,0 1-1,-1-2 0,10-1 0,-13 2-333,110-9 1399,-49 6-1255,785-27 1063,-722 37-1094,197 35 1,-134-13 123,-132-20-211,306 24 284,410 7-310,-600-21-29,127 6-38,-190-23 79,221-10 72,-245 0-6,341-23 1376,-421 32-1528,1 1 0,-1 1 0,0 0 0,1 0 0,-1 0 0,0 1-1,-1 0 1,9 4 0,35 12-9167,-62-48-3421,6 21 11413,-6-16-1127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11787,'11'19'6502,"3"-2"-4264,36 22-5419,-39-31 3441,68 27-14428,-75-29 11296,-4 9 2306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1986,'0'0'1596,"3"3"-336,-3-3-1191,1 1 0,0 0 1,0 0-1,0-1 0,0 1 0,0-1 0,0 1 0,0-1 1,0 1-1,0-1 0,0 0 0,0 0 0,0 1 1,0-1-1,0 0 0,0 0 0,0 0 0,0 0 1,0 0-1,0 0 0,0 0 0,0 0 0,1-1 1,-1 1-1,0 0 0,0-1 0,0 1 0,0-1 1,0 1-1,-1-1 0,1 1 0,0-1 0,0 0 1,0 1-1,1-2 0,6-3 146,6-2-38,33-17 796,-44 23-950,0 0 1,0-1-1,0 1 0,0 1 0,0-1 1,1 0-1,-1 1 0,0 0 0,0-1 1,0 1-1,1 1 0,5 0 1,-8 0-63,0 1 1,-1-1-1,1 1 1,-1-1 0,1 1-1,-1 0 1,0-1-1,0 1 1,0 0 0,0-1-1,0 1 1,0 0-1,0-1 1,-1 4 0,1-4-6,-1 33-585,0-22 510,1 1 0,0-1-1,1 1 1,0-1-1,4 18 1,2-24 295,-2-5-82,0 1 1,0-1-1,0 0 0,1 0 1,-1 0-1,0-1 0,1 0 1,-1 0-1,1 0 0,-1-1 1,0 0-1,0 0 0,1 0 1,-1-1-1,0 1 0,0-1 0,8-5 1,74-33 4352,-84 39-2696,-23-5-5746,3-1 1884,-1 3-2135,-19-2 1092,28 5 1552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6566,'2'4'1954,"13"27"-1152,-11-17-2104,0 0-1,-1 1 1,3 27 0,-5-14 2477,0 0 3370,3-31-4427,17-16 586,-2-1 1,0 0 0,-1-1-1,-1-1 1,-2-1 0,22-39-1,-35 58-351,7 27-673,-3-12 255,3 27-190,-2 0 0,-1 1 0,0 52 0,7 49-3086,-7-98 367,-14-23-165,10 2 305,-3-21 2767,0 0 0,0 1 0,0-1-1,1 0 1,-1 0 0,0 0 0,0 0 0,1 0 0,-1 0 0,0 0 0,0-1 0,1 1 0,-1 0 0,0 0 0,0-1 0,1 1-1,-1 0 1,0-1 0,1 1 0,-1 0 0,0-1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7815,'-17'-14'10021,"23"10"-9912,1-1 0,-1 0 1,1 0-1,-2-1 1,9-9-1,-12 13-62,0 1 0,0-1 0,1 0 0,-1 1 0,0-1 0,1 1 0,-1-1 0,1 1-1,0 0 1,-1 0 0,1 0 0,0 1 0,0-1 0,4 0 0,-5 1-70,0 1 1,-1-1-1,1 0 1,0 1-1,-1-1 1,1 1-1,0-1 0,-1 1 1,1 0-1,-1 0 1,0 0-1,1 0 1,-1 0-1,0 0 0,1 0 1,-1 0-1,0 0 1,2 3-1,1 2-143,-1 1-1,1 0 1,-1 0 0,0 0 0,-1 0-1,0 1 1,0-1 0,-1 0-1,2 10 1,-2-3-127,1-1 0,-2 1 0,0 0 0,0 0 0,-1 0 1,-1-1-1,0 1 0,-1-1 0,-1 1 0,0-1 0,-1 0 0,0-1 0,-1 1 0,0-1 0,-12 17 0,16-26-518,1-4 682,1-1 1,0 1-1,0-1 1,0 1-1,0-1 1,0 1-1,0 0 1,0-1 0,0 1-1,1-1 1,-1 1-1,1 0 1,-1-1-1,1 1 1,0-2-1,7-8-48,23-28 718,-29 37-442,-1 0 0,1 0-1,0 0 1,0 0 0,0 1 0,1-1-1,-1 0 1,0 1 0,1 0-1,-1 0 1,1 0 0,-1 0-1,1 0 1,-1 0 0,5 0 0,-4 1 360,1 2 5,-1 1-363,0-1-1,0 1 1,-1 0-1,1 0 1,-1 0 0,1 0-1,-1 0 1,0 0-1,0 1 1,0-1 0,-1 1-1,1 0 1,-1-1-1,0 1 1,0 0-1,0 0 1,0 0 0,0 9 2941,9-26-2569,1 0 0,-2 0 0,0-1 1,0-1-1,12-30 0,-12 25-119,1 1 1,19-29-1,-29 48-332,25-29 248,-24 28-292,-1 1 0,1-1 0,-1 0 0,1 0 0,-1 1 0,1-1 0,0 1 0,-1-1 0,1 0 0,0 1 0,0-1 0,0 1 0,-1 0 0,1-1 0,0 1 0,0 0 0,0-1 0,0 1 0,0 0 0,0 0 0,0 0 0,-1 0 0,1 0 0,0 0 0,0 0 0,0 0 0,0 0 0,0 0 0,0 0 0,0 0 0,0 1 0,0-1 0,-1 0 0,1 1 0,0-1 0,0 1 0,0-1 0,1 2 0,7 14-411,0 1 0,0 1 0,-2-1 0,0 1 0,-1 0 0,-1 1 0,5 34 0,-1-24-5664,-5-15 2552,-10-25-159,15 0 565,-17-27 2482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5797,'0'0'3460,"20"55"-33,-12-19-1793,-1 9-898,11 7-351,-6 3-257,2 3-32,0-5-128,0 3-160,0-7-673,-6 1-1217,-18-30-1281,32 27-161,-22-5-2081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5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203 104 11371,'4'0'904,"0"0"0,0 0 0,-1 0 1,1 0-1,0-1 0,0 0 0,-1 1 0,1-1 0,0 0 1,-1-1-1,6-2 0,15-4-165,15-3 416,40-16 0,-46 14-864,1 1-1,39-7 1,-70 18-231,0 0 0,1 1-1,-1-1 1,0 1 0,0 0 0,1 0 0,-1 0-1,0 0 1,0 0 0,1 1 0,-1 0 0,0-1-1,0 1 1,0 0 0,5 3 0,-7-3-32,1 1 0,-1-1 1,1 1-1,-1 0 1,0-1-1,0 1 1,0 0-1,0 0 0,0 0 1,0 0-1,0 0 1,-1 0-1,1 0 1,-1 0-1,1 0 0,-1 0 1,0 0-1,0 0 1,0 0-1,0 4 1,-1 9 2,-1 0 0,0 0 0,-1 0 1,0 0-1,-1-1 0,-1 1 0,-11 21 1,-54 90-524,69-123 477,-168 231-2647,167-230 2596,-58 76-1738,-3-13-3601,-93 76 0,136-130 4005,17-11 1084,0-1 0,1 1-1,-1-1 1,1 1 0,-1 0-1,1 0 1,0 0 0,0 0-1,0 0 1,-3 4-1,11-20 1773,1 1-1,0 0 0,1 0 0,1 0 0,16-18 0,-7 11-477,0 2 0,35-29 0,-41 38-930,0 1-1,1 0 1,0 0-1,0 1 1,0 1 0,1 0-1,0 1 1,1 1 0,26-5-1,-30 8-20,1 0 0,-1 1-1,1 0 1,-1 1-1,1 0 1,-1 1 0,0 0-1,0 0 1,0 2-1,0-1 1,0 2-1,-1-1 1,14 9 0,59 42-330,-48-30-2960,-22-17-766,-1-6 2534,-7-1 303,5-1-3631,1-11 2751,-11 11 1685,4-26-1780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0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 3587,'-6'2'622,"1"0"-1,0-1 1,-1 0-1,1 0 0,-1 0 1,1-1-1,-10 0 1,-22 2 3877,24-8 1470,23 10-4150,-7-2-1735,0-1 0,0 0 0,0 0-1,0 0 1,0-1 0,0 1-1,0-1 1,0 0 0,5 0 0,6 2 141,-10-1-152,0 0 0,0 0 0,-1 0 1,1 0-1,0-1 0,0 0 0,7 0 0,14 1 207,39 5 609,70-3 1,49 4-171,-12-1-463,154-3 521,-172-5-475,407 14 96,-2 0 138,502-12 1199,-1051 1-1709,-6 1-373,0 0-1,0-1 1,0 1-1,1-1 1,-1 0-1,0 0 1,1-1-1,-1 1 1,1 0-1,-1-1 1,1 0-1,-1 0 0,1 0 1,-1 0-1,7-2 1,-4 1-669,5-18-9322,-12-6 5514,-6-13-306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14 14862,'0'0'4532,"-6"-3"-533,-23-8-1907,28 11-2084,0 0-1,0 0 0,0 0 0,0 0 1,0 0-1,0 1 0,0-1 0,0 0 1,0 1-1,0-1 0,0 0 0,0 1 0,0-1 1,0 1-1,1-1 0,-1 1 0,0 0 1,0-1-1,1 1 0,-1 0 0,0 0 1,1-1-1,-1 1 0,0 0 0,1 0 0,-1 0 1,1 0-1,0 0 0,-1 0 0,1-1 1,0 1-1,-1 0 0,1 0 0,0 2 1,-6 37-256,18 461-911,-14-467 642,-1 0-1,-1 0 0,-14 53 0,16-77 466,2-10 23,0 1 0,0 0 0,0-1-1,0 1 1,-1-1 0,1 1 0,0 0 0,0-1 0,0 1 0,0-1 0,-1 1 0,1-1 0,0 1 0,0-1 0,-1 1 0,1-1 0,0 1 0,-1-1 0,1 1 0,-1-1 0,1 1 0,0-1 0,-1 1 0,1-1 0,-1 0 0,1 0 0,-1 1 0,0-1 0,1 0 0,-1 0 0,1 1 0,-1-1 0,1 0 0,-1 0 0,0 0 0,1 0 0,-1 0 0,1 0 0,-1 0 0,0 0 0,1 0 0,-1 0 0,0 0 0,-3-12 149,4 3-48,0 3 5,1 1-1,0-1 1,0 1 0,0 0 0,1 0-1,0 0 1,0 0 0,0 0-1,1 0 1,-1 0 0,1 1 0,0-1-1,0 1 1,1 0 0,-1 0 0,1 0-1,0 0 1,0 1 0,1-1-1,-1 1 1,0 0 0,1 0 0,7-2-1,-1-1 48,1 1-1,0 0 1,0 1-1,0 1 0,1-1 1,-1 2-1,1 0 1,20-1-1,0 7-544,-26-3-176,0 0 0,0-1 0,1 1-1,-1-1 1,12-2 0,-15 2-339,1 0 1,0 0-1,0 1 0,0-1 0,0 1 0,-1 0 0,1 1 1,0-1-1,-1 1 0,1 0 0,-1 0 0,0 0 0,0 1 1,0-1-1,0 1 0,0 0 0,5 5 0,-8-7 853,4 3-3061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7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31 11050,'5'-1'3956,"33"-8"623,-15 2-4039,0 2-1,25-2 1,-42 6-545,1 1 0,-1 0 0,0 0 0,1 0 0,-1 1 1,0 0-1,0 0 0,0 1 0,1 0 0,-1 0 0,-1 0 0,11 6 0,-14-7-1,0 1 1,0 0-1,0-1 0,0 1 1,-1 0-1,1 0 1,-1 1-1,1-1 0,-1 0 1,0 0-1,0 1 0,0-1 1,0 1-1,0-1 0,0 1 1,-1-1-1,1 1 1,-1-1-1,0 1 0,0-1 1,0 1-1,0 0 0,0-1 1,0 1-1,-1-1 0,1 1 1,-1-1-1,0 1 1,0-1-1,-1 5 0,-3 5-48,-1 1-1,0-1 0,-1 0 0,-9 13 1,-99 115 64,1-2 1298,87-88-472,26-48-776,0 0-1,0 0 0,1 0 1,-1 0-1,1 0 0,-1 0 1,1 0-1,0 0 0,0 0 1,0 0-1,0 0 1,0 0-1,0 0 0,0 0 1,1 0-1,-1 0 0,1 0 1,-1 0-1,1 0 0,0-1 1,0 1-1,0 0 0,0 0 1,0 0-1,0-1 0,0 1 1,1-1-1,1 2 0,12 6 59,0 0 0,0-1-1,1-1 1,1-1 0,-1 0 0,1-1-1,0-1 1,0-1 0,0 0-1,0-1 1,1-1 0,-1-1 0,0 0-1,1-1 1,-1-1 0,0 0 0,0-2-1,30-9 1,-34 7-414,-9 5 19,0 0 1,0 0-1,0-1 0,0 1 1,-1-1-1,1 0 0,0-1 1,-1 1-1,0 0 0,0-1 1,1 0-1,-1 0 0,-1 0 1,1 0-1,0 0 0,-1-1 1,0 1-1,0-1 0,3-5 1,28-60-8372,-22 50 6339,-2-1 0,0 1 0,7-26 0,-5-28-782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8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23 12908,'2'3'4250,"2"2"-3689,-1 0 1,0 0 0,0 1 0,0-1-1,0 1 1,-1 0 0,0 0 0,0 0-1,-1 0 1,1 8 0,4 72-634,-4-40 328,-2 12-295,1 7-3552,4-68 2518,6-8 696,0-1 0,-1 0 0,-1 0 0,0-1 0,0-1 0,-2 1 0,12-27 0,11-17 734,-17 37 268,0 0 0,2 1 0,32-34 0,-40 46-319,1 1-1,0-1 1,0 1 0,0 1 0,11-6-1,-15 9-174,-1 1 0,1 0-1,-1-1 1,0 1 0,1 0-1,0 1 1,-1-1 0,1 1-1,0-1 1,-1 1 0,1 0-1,0 1 1,-1-1 0,6 2-1,-7-1-99,0 0-1,0 0 0,0 0 1,-1 0-1,1 0 1,0 1-1,-1-1 0,1 1 1,-1-1-1,0 1 1,1-1-1,-1 1 0,0 0 1,0 0-1,0 0 0,0-1 1,0 1-1,-1 0 1,1 0-1,-1 0 0,1 0 1,-1 1-1,0-1 1,1 0-1,-1 0 0,0 0 1,0 0-1,-1 0 0,1 3 1,-1 4-50,0 0 1,0 0-1,-1-1 1,0 1-1,-4 9 1,-4 4-39,0 0-1,-2-1 1,-1 0-1,-24 31 1,-71 69-38,-12 17 546,119-137-435,1-1-1,-1 1 0,1-1 0,-1 1 0,1-1 0,0 1 0,-1-1 0,1 1 0,0-1 1,0 1-1,-1-1 0,1 1 0,0 0 0,0-1 0,0 1 0,0 0 0,0-1 0,0 1 1,0 0-1,0-1 0,0 1 0,0-1 0,0 1 0,0 0 0,0-1 0,0 1 0,0 0 1,1-1-1,-1 1 0,0-1 0,1 1 0,-1-1 0,0 1 0,1-1 0,-1 1 1,1 0-1,2 1 12,-1-1 1,0 0 0,1 0-1,-1 1 1,1-1 0,-1-1-1,1 1 1,-1 0 0,6 0-1,70 2 207,-68-4-156,-7 2-68,0-1-1,0 1 1,0 0-1,0 0 1,1 0-1,-1 0 1,0 1 0,-1-1-1,1 1 1,0 0-1,0-1 1,-1 1-1,1 0 1,-1 1-1,1-1 1,-1 0 0,0 1-1,0-1 1,0 1-1,0 0 1,-1 0-1,1 0 1,-1 0-1,0 0 1,1 0 0,-1 0-1,-1 0 1,1 0-1,0 6 1,1-2 30,-1 0-1,1 1 1,-2-1 0,1 1-1,-1-1 1,0 1 0,-1-1 0,0 1-1,0-1 1,0 0 0,-5 14 0,-5-2 33,-1 0 0,0 0 0,-1-1 0,-1-1 0,-24 24 0,-85 66 33,119-104-133,2-2 25,0 1 0,1-1 0,-1 0 0,0 0 0,1 1 0,-1-1 0,1 1 0,0 0 0,-1-1 0,1 1 0,0 0 0,-2 3 0,9-4 55,3 0-30,1-1 1,0 0-1,0 0 0,0-1 0,0-1 0,0 1 1,-1-2-1,1 1 0,12-6 0,95-44 82,-73 30-111,-18 10 22,-15 6 56,0 0 0,0 1 0,1 0 1,-1 1-1,1 0 0,0 1 0,22-3 0,-33 7-52,0 0 0,-1 1 0,1-1 0,-1 0 0,0 0 0,1 0 1,-1 0-1,0 0 0,0 0 0,0 0 0,0 1 0,0-1 0,0 0 0,0 0 1,0 0-1,0 0 0,0 1 0,-1-1 0,1 0 0,-1 0 0,0 2 0,1-3-3,-8 15 98,-1 1 0,0-2 1,-2 1-1,-21 24 0,2-4-61,-164 192-499,59-83-2695,90-96 826,33-30 612,-10 12-971,4-21-8188,20-14 6932,1-4 3545,0 0 1,1 0-1,1 0 0,-1 1 0,1-1 1,1 1-1,10-13 1,56-53 2165,-35 38 1373,-29 27-2171,-2 3 263,0-1 0,0 1 0,1 1 1,0-1-1,11-6 0,4-4 2406,-20 14-3338,0 0-1,0 0 1,-1 1-1,1-1 0,0 1 1,0 0-1,0-1 1,1 1-1,-1 0 1,0 0-1,0 1 0,1-1 1,-1 0-1,0 1 1,1-1-1,-1 1 0,0 0 1,1 0-1,-1 0 1,1 0-1,-1 0 1,4 1-1,2 1-108,1 1 0,-1 0 0,0 0 0,0 1 0,0 0 0,0 1 0,-1 0 0,0 0 0,0 0 0,9 9 0,68 77 124,-22-22-219,-48-57-1162,0 0 1,0 0 0,29 15-1,-31-24-3659,-1-9 2951,-8 4 472,2 0 350,-1 0 1,1-1-1,-1 1 1,1-1-1,-1 0 1,0 0-1,0 0 1,0 0-1,0-1 1,-1 1-1,1-1 1,-1 0-1,4-7 1,8-31-650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8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0 12716,'-15'28'2145,"1"0"-1,-17 55 0,-13 26 797,33-87-2956,0-5-27,2 1 1,0 0-1,1 1 1,1 0-1,1 0 0,0 0 1,2 1-1,-4 25 1,10-44 63,-1-1 0,0 1 0,0-1 0,0 1 1,1-1-1,-1 0 0,0 1 0,1-1 0,-1 0 1,0 0-1,0 0 0,1 0 0,-1 0 1,0-1-1,1 1 0,-1 0 0,0-1 0,0 1 1,0 0-1,2-2 0,-3 2 13,14-7 436,-1-1-1,-1-1 0,0 0 0,0-1 1,0 0-1,-1-1 0,-1 0 0,0 0 1,0-1-1,13-24 0,-2-27 1810,-20 59-2227,0-1 1,-1 1-1,1-1 1,-1 1 0,-1-1-1,1 1 1,-1-1-1,1 1 1,-1 0-1,0-1 1,-1 1-1,1 0 1,-1 0 0,0-1-1,0 1 1,-4-5-1,4 5-585,-1-1 1,0 1-1,0 0 0,0 1 0,0-1 0,-1 1 1,0-1-1,-6-3 0,7 4-244,1 0 0,-1 0 0,1 0 0,-1-1 0,1 1 1,0 0-1,0-1 0,1 1 0,-1-1 0,1 0 0,-1 1 0,1-1 0,0 0 0,1 0 0,-1 0 0,1 0 1,0 0-1,0 0 0,0 0 0,0 0 0,1 0 0,-1 1 0,1-1 0,0 0 0,2-5 0,16-31-4252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9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365 0 13485,'3'4'4746,"15"34"1441,-17-34-5977,0 1 0,-1-1 0,1 0 0,-1 0 0,0 1 0,0-1 0,0 0 0,-2 7 0,-3 20-6,2 1 1,2-1 0,2 40 0,0 7-405,-2-41 66,-13 278-4515,7-240 321,-3 0 0,-23 83 1,9-84-184,5-2 181</inkml:trace>
  <inkml:trace contextRef="#ctx0" brushRef="#br0" timeOffset="1">31 1157 14318,'0'0'4836,"-17"41"-191,3-16-2948,24 28-704,-10-9-192,0 19-513,8-1-288,-8-4-544,19 12-577,-25-29-865,26 9-1730,-5-13-1056,20-14-4773,-17-40 4964</inkml:trace>
  <inkml:trace contextRef="#ctx0" brushRef="#br0" timeOffset="2">526 1134 6887,'0'-1'139,"0"0"0,0 1 0,0-1 1,0 0-1,0 0 0,0 0 0,0 1 1,0-1-1,0 0 0,0 0 1,0 0-1,0 1 0,1-1 0,-1 0 1,0 0-1,1 1 0,-1-1 1,0 0-1,1 0 0,-1 1 0,1-1 1,-1 1-1,1-1 0,1-1 1,-1 2-16,-1 0 1,1 1 0,0-1 0,0 0-1,0 0 1,0 0 0,-1 1-1,1-1 1,0 0 0,0 1 0,-1-1-1,1 0 1,0 1 0,-1-1 0,1 1-1,0-1 1,-1 1 0,1-1 0,-1 1-1,1 1 1,4 3 268,-1 0 0,0 1-1,0 0 1,0 0 0,-1 0 0,4 11 0,0 5-157,-1 0 0,-1 1 0,-1 0 1,-1 1-1,-1-1 0,-1 0 1,-1 1-1,-1-1 0,-2 0 0,0 1 1,-1-1-1,-10 30 0,10-38-70,-1 0 0,-1-1 0,0 0 0,-1 0 0,0 0 0,-1-1 0,-1 0 0,0-1 0,-1 0-1,0 0 1,-1-1 0,0 0 0,0-1 0,-1-1 0,-1 0 0,0 0 0,0-1 0,0-1 0,-24 10 0,28-14 127,-1 0 1,1-1 0,-1 0 0,0-1-1,-13 1 1,20-2-189,0 0 0,0 0-1,0 0 1,0 0 0,0-1-1,0 1 1,0-1 0,0 0 0,0 0-1,0 0 1,0 0 0,0 0 0,1-1-1,-1 1 1,0-1 0,1 0 0,-1 0-1,1 0 1,0 0 0,0 0-1,0 0 1,0-1 0,-3-3 0,3 2-58,-1 0 1,1 0 0,0 0 0,1-1 0,-1 1 0,1 0-1,0-1 1,0 1 0,0-1 0,0 0 0,1 1 0,0-1-1,0 1 1,0-1 0,1 0 0,-1 1 0,1-1-1,0 1 1,0-1 0,1 1 0,-1-1 0,1 1 0,4-7-1,-1 5-37,-1 0-1,1 0 1,0 0 0,1 1-1,-1 0 1,1 0-1,0 0 1,0 1-1,1 0 1,-1 0-1,1 1 1,0 0-1,10-4 1,3 2-198,0 1 0,0 1 0,31-2 0,16-2-1676,-61 5 904,1 0 0,-1-1 0,1 0 0,-1 0 0,0 0 0,0-1 0,0 0 0,-1 0 0,1 0 0,-1-1 0,0 0 0,0 0 0,-1 0 1,1 0-1,-1-1 0,6-10 0,9-20-3642,-11-16 454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9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15343,'69'22'6710,"2"12"-3704,-61-29-2908,0 1-1,-1 0 0,0 1 1,0 0-1,-1 0 0,0 0 1,0 1-1,-1 1 0,0-1 1,0 1-1,8 15 0,-12-18-116,-1 1-1,-1-1 0,1 0 0,-1 0 1,0 1-1,-1-1 0,1 1 0,-1-1 0,0 1 1,-1-1-1,0 1 0,0-1 0,0 0 0,-1 0 1,0 1-1,0-1 0,0 0 0,-1 0 0,-4 6 1,-8 14-165,-1-1 0,-38 44 0,30-38 203,3-5 34,1 2 0,1 0 1,2 1-1,-20 45 1,33-66-28,1 1 0,-1 0 1,2-1-1,-1 1 1,1 0-1,1 0 1,-1 0-1,1 1 1,1-1-1,0 0 0,0 0 1,1 0-1,0 0 1,1 0-1,0 0 1,0 0-1,1 0 1,0 0-1,0-1 1,1 1-1,7 10 0,-7-15 1,0 1-1,0-1 1,0 0-1,1 0 1,0 0-1,0-1 1,0 1-1,0-1 0,0-1 1,1 1-1,-1-1 1,1 0-1,-1 0 1,1 0-1,0-1 1,0 0-1,0 0 0,0 0 1,0-1-1,0 0 1,12-1-1,-8-4-437,-3-1 47,-1 0 0,1-1-1,-1 0 1,0 0 0,5-9 0,-7 10-377,0 0 0,0 0 0,-1 0 1,0 0-1,0-1 0,-1 0 0,0 1 1,0-1-1,1-8 0,1-22-2654,-1-1-1746,0-46 0,-4 37 2093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10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28 9193,'4'-2'4110,"5"0"-2657,0 0-1,0 0 1,0 1-1,0 0 1,15 0-1,5 0-862,11-6 1227,60 0-1,-11 6-2673,-84 1-29,-4 6-1885,-1-2 2498,0 0 0,0 0 0,0 0-1,-1 0 1,0 0 0,1 0 0,-1 0-1,-1 0 1,1 0 0,-1 0 0,1 0 0,-1-1-1,0 1 1,-5 6 0,-48 61-1146,17-25 1961,29-34-183,7-9-131,-1 0 1,0 1-1,1-1 0,0 1 0,-1 0 0,1-1 0,1 1 0,-1 0 0,1 0 0,-1 0 0,0 5 0,2-6 829,10-3-773,0-1 0,-1 0 0,1 0 0,0-1 0,-1 0 0,1-1 0,-1 0 0,0-1 0,0 1 0,0-2 0,-1 1 0,1-1 0,10-9 0,-8 5 100,-1 0-1,-1-1 0,0 0 0,0 0 1,-1-1-1,0 0 0,-1 0 1,12-25-1,-18 32 749,8 4-978,3 2-162,-9 17-144,-2 12-82,-1 0 0,-2 0-1,-1 0 1,-1 0 0,-12 39-1,6-23 40,-24 88-262,21-94 446,2 1 0,2 1-1,2 0 1,-2 49 0,9-88 61,0 0 0,1 0 0,-1 0 0,1 0 0,0 0 0,0 0 0,1 0 0,-1 0 0,1-1 0,0 1 0,0 0 0,0-1 0,0 0 0,1 1 0,-1-1 0,1 0 0,5 5 0,4 2 186,1-1-1,0 0 1,20 10-1,-21-13-56,0 0-1,-1 1 0,0 1 0,14 12 0,-18-12-123,0-1-1,-1 1 1,0 0-1,0 1 1,-1-1-1,0 1 1,0 0-1,-1 0 1,-1 1-1,1-1 1,-1 1-1,-1 0 1,0 0-1,0 0 1,-1 0-1,0 0 1,-1 0-1,0 0 1,-1 0-1,-2 16 1,-4-1-111,0 0 0,-1 0 0,-1 0 0,-2-1 0,0 0 0,-27 39 0,15-31-1091,-2-1 0,-2-1 0,-1-1 0,-1-2 0,-1-1 0,-35 24 0,33-25-465,-7 6-683,-2-2-1,0-2 1,-2-1-1,0-3 1,-2-1-1,-59 19 1,68-31-265,-46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8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766 1 12780,'-78'6'10796,"67"-4"-10016,-1 1-1,1 0 1,-21 9-1,21-7-775,0 1-1,1 1 0,0 0 0,0 0 0,1 0 0,0 2 1,0-1-1,1 1 0,0 0 0,-7 12 0,3-5-71,2 1 0,0 1 0,2-1 1,-1 2-1,2-1 0,1 1 0,0 0 0,-3 23 0,7-35 60,1 1 0,-1-1-1,2 1 1,-1 0 0,1 0 0,0 0 0,1-1 0,0 1 0,0 0 0,1-1 0,0 1 0,0-1-1,1 1 1,-1-1 0,2 0 0,-1 0 0,1 0 0,0-1 0,0 1 0,1-1 0,0 0-1,0 0 1,10 8 0,-9-11 87,0 0-1,0 0 0,0 0 1,1-1-1,-1 0 0,1-1 0,-1 1 1,1-1-1,0 0 0,0-1 1,0 1-1,-1-2 0,1 1 1,0-1-1,0 0 0,-1 0 1,1 0-1,0-1 0,-1 0 1,0-1-1,1 1 0,-1-1 1,0-1-1,5-3 0,-3 3 30,0 0-1,-1-1 0,0 0 0,0 0 0,0-1 0,0 0 0,-1 0 0,0 0 0,-1-1 0,1 0 1,-1 0-1,0 0 0,-1-1 0,0 0 0,0 0 0,-1 0 0,0 0 0,3-13 0,-6 16-104,0-1 0,-1 0 0,1 1-1,-1 0 1,-1-1 0,1 1-1,-1-1 1,0 1 0,0 0 0,0 0-1,-1 0 1,0 0 0,0 1 0,0-1-1,0 1 1,-1 0 0,0 0 0,0 0-1,0 0 1,0 0 0,0 1 0,-7-4-1,-4-3-141,0 1-1,-1 0 1,0 1-1,-1 0 1,-27-8-1,38 14 14,-3-1-2,1 1 0,-1 0 0,0 0 0,-14 0 0,21 1 67,1 1 0,-1 0 0,0 0 0,1 0 0,-1 1 0,1-1 0,-1 0 0,1 0 0,-1 1 0,1-1 1,-1 1-1,1 0 0,-1-1 0,1 1 0,-1 0 0,1 0 0,0 0 0,0 0 0,-1 0 0,1 0 0,0 0 0,0 0 1,0 0-1,0 1 0,0-1 0,0 0 0,1 1 0,-1-1 0,0 1 0,1-1 0,-1 1 0,1-1 0,-1 1 0,1 1 0,-2 8-138,1-1 0,1 1 0,0 0-1,0-1 1,1 1 0,0-1-1,1 1 1,5 16 0,-6-25 164,12 34-536,16 70-1,-27-95 497,0 1 0,-1-1 0,-1 0 0,1 1 0,-2-1 1,0 1-1,0-1 0,-1 1 0,0-1 0,-7 18 0,-5 3-141,-2-1 1,-1 0-1,-2-1 0,0-1 1,-2-1-1,-1-1 1,-37 35-1,-7 0 812,-122 87-1,179-142 15,-1-1 1,0 0-1,0 0 0,0-1 1,-16 6-1,453-91 116,-233 53-3534,-185 24 2011,1 0-1,-1 0 1,0-1-1,0 0 1,0-1-1,-1 0 1,1 0 0,-1-1-1,0 0 1,7-8-1,3-2-2102,-2-2 0,28-36 0,-1 0-1809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8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 12716,'9'1'4394,"-2"2"-3609,-1-1 1,1 1 0,0 0 0,-1 1 0,0 0 0,1 0 0,7 7 0,25 22 5,23 26-454,70 89-1,-129-144-219,-3 0-21,0-1-94,-1 0 0,0 0 0,0 0 0,0 0 1,-1 0-1,1-1 0,-1 1 0,1 0 0,-1-1 0,0 1 0,0-1 0,0 1 0,0-1 0,0 0 0,-1 0 0,1 0 0,-5 2 0,-59 37 0,41-27-3,-27 17 12,26-18 1,1 2-1,1 0 1,0 2-1,1 1 0,-28 28 1,49-43-18,-1-1 0,1 1 1,0 0-1,0 1 0,0-1 1,1 0-1,-1 0 0,1 1 1,0-1-1,0 1 0,0-1 0,0 1 1,0-1-1,1 8 0,5-4 65,4-1-27,1 0 1,0-1-1,-1 0 0,2 0 0,-1-1 1,1-1-1,-1 0 0,1 0 0,0-1 1,0 0-1,0-1 0,19 0 0,23-2 154,75-10-1,-75 5-270,55-9-1385,-37 2-5896,-68 12 6764,0 1-933,12-2 451,-12-19-12729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9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1 145 9705,'16'-3'1450,"0"1"0,0 1 0,1 0 0,30 4 0,-28-1-626,0-1-1,29-3 1,23-8 149,122-32-1,-25-14-4892,-138 41 1832,-27 12 1372,1 1 0,0 0 0,0 0 1,0 0-1,1 0 0,-1 1 0,0 0 1,1 0-1,5-1 0,-19 3-5298,4 0 5866,1 0-1,-1 1 1,1-1 0,0 1-1,0 0 1,-1 0-1,1 0 1,0 0 0,1 1-1,-1 0 1,-3 3 0,-49 49 3023,36-34-1645,-7 9 1130,1 0-1,1 2 0,-30 52 1,-52 114 3151,57-100-3852,-4 7-1471,25-38-3675,27-62 700,11-10-5503,-3 1 7291,0 0 1,0 0 0,0 0 0,-1-1-1,9-9 1,11-29 240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0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5285,'14'19'7212,"-11"-21"-6673,-1 0-268,1 1-1,0-1 0,-1 1 0,1 0 0,0 0 1,0 0-1,0 0 0,0 0 0,0 1 1,0-1-1,1 1 0,-1 0 0,0 0 0,0 0 1,0 1-1,6 0 0,64 16 2064,-29-5-1638,1-6 34,1-2 0,-1-2 0,58-5 0,-12 1-31,286 15 1324,-181-11-1528,-108-3-285,224-19 228,73 8 79,-146-1-205,0 1-42,-164 7-221,-57 3-15,0 0-1,0 1 1,0 1-1,1 1 0,-1 1 1,21 4-1,16 1-59,-51-6-295,-3 1 43,1 0 0,-1 0 0,1 0 0,0 0 0,0-1-1,0 1 1,0-1 0,0 1 0,3 1 0,-1 0-3053,6-85-15946,-8 30 16186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9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43 113 8360,'5'-8'692,"31"-58"4961,-34 63-5177,-1 0 1,1 1-1,0-1 0,-1 0 0,1 1 1,0-1-1,1 1 0,-1-1 0,0 1 1,1 0-1,-1 0 0,1 0 0,0 1 1,0-1-1,3-1 0,-2 3 1056,-3 4-421,8 36-662,-1 1 1,-2 0-1,-2 1 1,-2 0 0,-3 44-1,1-55-397,0 59-367,1 128-6056,-32 247-1,-48-35-3509,32-231 5103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5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1 9129,'-4'2'443,"0"0"0,0 0 0,0 1 0,1 0 0,-1 0 0,1 0 0,-1 0 0,1 1 0,0-1 0,1 1 0,-1-1-1,1 1 1,-1 0 0,1 0 0,-3 7 0,-17 29 1988,16-31-2409,1-1 0,0 1 0,0 1 0,1-1 0,1 0 0,-1 1 0,1 0-1,1 0 1,0 0 0,0 0 0,1 0 0,1 1 0,0 14 0,0-20-11,1 0 0,-1-1 0,1 1 0,0 0 0,1 0 0,-1-1 0,1 1 0,0-1 0,0 1-1,0-1 1,1 0 0,-1 0 0,1 0 0,0 0 0,0 0 0,0-1 0,1 1 0,0-1 0,-1 0 0,1 0 0,0 0 0,0-1 0,1 1 0,-1-1 0,0 0-1,1 0 1,-1-1 0,1 1 0,7 0 0,-2 0 184,1-1 0,0-1-1,-1 0 1,1 0 0,0-1-1,-1 0 1,1-1 0,-1 0 0,1-1-1,-1 0 1,0 0 0,0-1-1,-1-1 1,11-5 0,-5 1 201,-2 1 0,1-2 0,-2 0 1,1 0-1,-1-1 0,-1-1 0,0 0 0,14-19 0,-23 28-359,-1 1 0,1 0-1,-1-1 1,0 1-1,1-1 1,-1 0-1,0 1 1,-1-1-1,1 0 1,0 0 0,-1 1-1,1-1 1,-1 0-1,0 0 1,0 0-1,0 0 1,0 1 0,-1-1-1,1 0 1,-2-4-1,0 3-50,0 0-1,0 0 1,-1 0-1,1 0 1,-1 0-1,0 1 1,0 0-1,0-1 1,0 1-1,-1 0 1,-7-4-1,0-1-213,-1 2 0,0 0-1,0 0 1,-1 1-1,0 0 1,0 1 0,-24-4-1,30 7 93,1 0 1,0 0-1,-1 1 0,1 0 1,-1 0-1,1 0 0,0 1 0,-1 0 1,1 0-1,0 1 0,-1 0 1,1 0-1,0 0 0,0 1 0,1 0 1,-1 0-1,1 0 0,-1 1 1,1 0-1,0 0 0,0 0 0,0 0 1,1 1-1,0 0 0,-8 10 1,4 6-60,0-1 0,1 1 0,0 1 0,2-1 0,1 1 0,1 0 1,0 0-1,1 25 0,1-20 278,-1-1 0,-1 1 0,-1 0 1,-2-1-1,-12 36 0,8-42 84,-1-1 0,-1 1 0,0-2-1,-2 0 1,0 0 0,-1-1 0,0-1 0,-2 0-1,0-2 1,0 0 0,-2 0 0,1-2 0,-2 0 0,1-1-1,-25 9 1,6-6 1056,83-13 159,344-17-442,-327 22-1803,-9-1-4274,-44 1-1146,-7 8 4552,-18 0-4141,-7 7 1169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5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12620,'8'3'4335,"-2"-1"-3647,1 1-1,0-2 1,0 1 0,0-1 0,0 0 0,8 0-1,84-6 1114,-17-1-1482,-67 6-301,9-1-29,0 2 0,0 0 0,0 1 0,-1 1 0,43 12 0,-65-15-11,1 1 0,-1-1 0,1 1 0,-1 0-1,0-1 1,1 1 0,-1 0 0,0 0 0,0 0 0,0 0-1,1 0 1,-1 0 0,0 1 0,0-1 0,-1 0 0,1 1-1,0-1 1,0 0 0,-1 1 0,1-1 0,-1 1 0,1-1-1,-1 1 1,0-1 0,1 1 0,-1-1 0,0 1 0,0-1-1,0 1 1,0-1 0,0 1 0,0-1 0,-1 1 0,1-1-1,-1 1 1,0 2 0,-2 3-65,1 0 1,-1-1-1,0 1 1,-1-1-1,-8 12 0,-77 82-274,68-79 570,0 1-1,2 0 1,0 2 0,2 0 0,-19 35 0,33-54-97,1-1 0,0 2 0,1-1 0,-1 0 0,1 0 0,0 0 1,0 1-1,0 5 0,7 0 374,-1-6-383,1-1 0,0 1 0,0-1 1,0 0-1,1-1 0,-1 1 1,1-1-1,0-1 0,0 1 0,0-1 1,14 3-1,-3-3 57,0 0 0,0-2 0,0 1 1,28-5-1,8-5-250,0-2 1,68-23 0,-98 25-838,0-2 0,37-21-1,-18 9-1655,-34 17 1577,1 0 0,-1-1 0,0 0 0,0-1 0,0 0 0,-1 0 0,-1 0 0,10-14 0,5-11-2992,19-36 0,-29 46 2636,31-42-1521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5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13645,'10'45'4644,"-10"-14"1,10-4-3076,-1 24-1088,-3-3-193,4 14 0,-4-1-128,0 3-224,1 0-128,-7-8-481,14 10-480,-22-23-865,14-2-1985,-6-1-578,-8-11-4579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6.3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1 5285,'6'8'1856,"0"2"0,0-1 0,-1 1 0,5 13 0,25 84 57,-23-67-780,7 24-478,-3 1-1,12 100 1,-25-135-493,-1 0-1,-2 0 1,-1 0-1,-1 0 1,-1 0 0,-2 0-1,-15 55 1,14-72 19,1 1 0,-2-2-1,0 1 1,-16 23 0,19-32-18,1 1 0,-1-1-1,1 0 1,-1 0 0,-1 0-1,1 0 1,0-1 0,-1 1-1,0-1 1,0 0-1,0-1 1,0 1 0,-9 2-1,-20-4 1536,32-1-1630,1 0-1,0-1 1,0 1-1,0 0 1,-1-1-1,1 1 1,0-1-1,0 0 1,0 1-1,0-1 1,0 0 0,0 0-1,0 0 1,0 1-1,0-1 1,0 0-1,0 0 1,1 0-1,-1-1 1,0 1-1,1 0 1,-2-2-1,1 1-14,0 1-1,0-1 1,0 1-1,0-1 0,0 1 1,1-1-1,-1 0 1,0 1-1,1-1 0,0 0 1,-1 1-1,1-1 1,0 0-1,0 0 0,0 1 1,0-1-1,0 0 1,0-3-1,1 0 84,-2-3-198,0 0 1,1 0-1,0 0 0,1 0 1,0 0-1,0 0 0,1 0 0,0 0 1,0 0-1,1 0 0,-1 1 0,2 0 1,-1-1-1,1 1 0,0 0 0,1 1 1,0-1-1,0 1 0,0 0 0,1 0 1,0 0-1,12-8 0,68-49-6936,-70 51 5145,-1-1 0,0 0 1,-1-1-1,-1-1 1,0 0-1,-1-1 1,0 0-1,11-23 0,-8 15 328,28-32-290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6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 13773,'-6'69'4228,"-7"-8"-609,3 20-3362,10 22-33,-6 29-192,6 19-513,0 30-704,-6-2-32,12 3 0,-12-21-64,12-9 160,-14-30-224,8-23-641,0-25-705,-13-57-192,26 7-95,-30-56 95,34 9 2018</inkml:trace>
  <inkml:trace contextRef="#ctx0" brushRef="#br0" timeOffset="0.99">127 686 15471,'23'-14'4708,"-5"-3"1090,25-1-5959,-3 18-1440,-18-7-2435,7-13-736,8 7-129,-14-19 96,6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7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 8872,'3'0'218,"10"4"1255,-1-1 1,1-1 0,0 0 0,17 0-1,-22-1-1230,0-1 0,-1 2 0,1-1 0,0 1-1,-1 0 1,1 0 0,-1 1 0,0 0 0,0 1-1,0 0 1,0 0 0,-1 0 0,1 0 0,-1 1 0,0 0-1,0 1 1,9 11 0,-11-12-237,0 0-1,0 0 1,-1 0 0,0 1-1,0 0 1,0-1-1,-1 1 1,0 0 0,0 0-1,0 0 1,-1 0 0,0 0-1,0 1 1,0-1-1,-1 0 1,0 1 0,0-1-1,-1 0 1,1 0 0,-2 1-1,1-1 1,-4 10-1,-1-2-60,-1 0 0,-1-1 0,0 0 0,0 0 0,-1-1-1,-19 19 1,-72 58 254,70-64 578,-50 50 0,79-73-714,-1-1 1,1 0-1,0 1 0,-1-1 0,1 1 0,0 0 0,0-1 1,0 1-1,0 0 0,0-1 0,1 1 0,-1 0 1,0 0-1,1 0 0,-1 0 0,1 0 0,0 0 1,0 0-1,0 0 0,0 0 0,0 0 0,0 0 0,1 2 1,0-2-18,0 0 0,0 0 1,1 0-1,-1 0 0,1 0 0,0-1 1,-1 1-1,1-1 0,0 1 1,0-1-1,0 0 0,0 1 1,0-1-1,0 0 0,0 0 0,4 0 1,11 4 118,0-1 0,0-1 0,35 3 0,-46-6-97,23 1-111,-1-2-1,32-3 1,-24 0-756,-18 5 915,14 6-6916,-2-2-2104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7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12748,'22'6'3684,"28"7"1585,-38-11-4855,-1-1 0,1 0-1,0 0 1,-1-1-1,13-2 1,179-35 798,-199 36-1437,-5 9 108,-1 1-1,1-1 0,-2 0 0,1 0 1,-1 0-1,0 0 0,-1-1 0,-8 15 1,-4 8 13,-1 4 322,3 1 1,0 1-1,-9 42 0,21-70-120,0 1-1,0-1 1,1 1 0,0-1-1,0 1 1,1 0-1,0-1 1,1 1-1,0 0 1,0-1-1,1 1 1,0-1-1,0 1 1,1-1-1,0 0 1,1 0-1,0 0 1,0-1-1,10 15 1,-9-18-46,0 0 1,1 1-1,-1-2 0,1 1 1,0-1-1,0 0 0,1 0 1,-1 0-1,0-1 1,1 0-1,-1 0 0,1-1 1,0 0-1,0 0 1,-1-1-1,1 1 0,8-2 1,0 0-225,0 0 0,0-1 0,1 0-1,-1-1 1,-1-1 0,20-8 0,85-40-5102,-97 41 3150,0 0 0,0-2 0,-1-1 1,-1-1-1,0 0 0,20-21 0,4-2-1848,9 1 1516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7.9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92 125 13517,'-6'20'1584,"-1"1"1,-1-1-1,-1 0 1,-19 32-1,22-42-1472,1 0 1,1 0-1,0 0 1,1 1-1,0-1 1,0 1-1,1 0 0,0 0 1,1-1-1,1 1 1,-1 0-1,2 0 1,-1 0-1,2 0 1,2 13-1,-4-24-93,0 1-1,0-1 1,0 1 0,1-1-1,-1 1 1,0-1 0,0 1-1,1-1 1,-1 1 0,0-1 0,0 0-1,1 1 1,-1-1 0,0 1-1,1-1 1,-1 0 0,0 1-1,1-1 1,-1 0 0,1 0-1,-1 1 1,1-1 0,-1 0-1,1 0 1,-1 0 0,0 0-1,2 1 1,2 0 81,0 1-1,1-1 1,-1 0-1,0 0 1,1 0 0,-1-1-1,1 0 1,-1 1-1,1-2 1,-1 1-1,1 0 1,-1-1 0,1 0-1,-1 0 1,0 0-1,1-1 1,-1 1-1,0-1 1,0 0 0,0 0-1,0-1 1,6-4-1,-2 1 202,1-1-1,-1-1 0,0 1 1,0-1-1,-1-1 0,0 1 1,-1-1-1,0 0 0,0-1 0,-1 1 1,0-1-1,3-11 0,-7 17-259,0 0-1,0 0 1,0-1-1,0 1 1,-1 0-1,0-1 1,0 1-1,0 0 1,0-1-1,-1 1 0,1 0 1,-1 0-1,0 0 1,-1-1-1,1 1 1,-1 0-1,0 0 1,0 1-1,0-1 1,0 0-1,-1 1 0,1-1 1,-1 1-1,0 0 1,0 0-1,0 0 1,0 0-1,-1 0 1,1 1-1,-1-1 1,0 1-1,0 0 1,-6-2-1,-25-15-1607,-11-14-6813,42 29 7436,0 0 1,0 0-1,1-1 0,-1 0 0,1 1 1,0-1-1,0 0 0,1 0 0,-1-1 1,1 1-1,0 0 0,1-1 1,-1 1-1,0-12 0,0-35-4330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9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429 1 18514,'0'35'4964,"10"-4"-1152,-2 33-3364,-8 14-320,0 11 33,-8 14-386,4 0-63,4 13-321,-12-11-351,12 12-674,-15-30-1153,1-9-2081,3-3-33,-13-24 193,7 1 127,-18-29 2115</inkml:trace>
  <inkml:trace contextRef="#ctx0" brushRef="#br0" timeOffset="1">10 1261 15599,'0'70'4740,"-10"-4"-127,10 6-4069,0 3-1281,14 18-1313,-14-9-2210,0-28-320,17-3-160,-13-36 95,15-9 161</inkml:trace>
  <inkml:trace contextRef="#ctx0" brushRef="#br0" timeOffset="2">342 1168 10058,'9'14'1792,"-1"1"0,-1 0 1,9 26-1,-9-19-854,-1 1-1,3 25 1,-4-6-805,-2 0 1,-5 65 0,1-88-143,-1 0 1,-1 0 0,0-1-1,-2 1 1,0-1 0,-1 0-1,-1-1 1,-1 1 0,-10 17-1,15-30 122,0 0 0,0-1-1,0 1 1,0-1 0,-1 0-1,0 0 1,0 0 0,0 0-1,0 0 1,0-1 0,-1 0-1,0 0 1,0 0 0,1-1-1,-2 1 1,1-1 0,0 0-1,0-1 1,-1 1 0,1-1-1,0 0 1,-1-1 0,0 1-1,1-1 1,-1 0 0,1 0-1,-1-1 1,1 0 0,-1 0 0,1 0-1,0 0 1,-1-1 0,-6-3-1,10 4-14,0 0 1,0 0-1,-1 0 0,1 0 0,0 0 1,0-1-1,1 1 0,-1-1 1,0 0-1,0 1 0,1-1 0,-1 0 1,1 0-1,-1 0 0,1 0 0,-2-3 1,1 0 157,0 2-151,0 0 1,0 0-1,1 0 0,0 0 0,-1 0 0,1 0 0,0-1 0,1 1 0,-1 0 0,0-1 1,1 1-1,0 0 0,0-1 0,0 1 0,0 0 0,1-1 0,-1 1 0,1 0 0,0-1 1,0 1-1,0 0 0,0 0 0,0 0 0,1 0 0,-1 0 0,1 0 0,0 0 0,0 0 1,3-3-1,0 0-143,1 1 1,0-1 0,0 1 0,0 0 0,0 0-1,1 1 1,0 0 0,0 0 0,0 1-1,0 0 1,10-3 0,-9 2-930,0 0 0,0 0 0,-1 0 1,0-1-1,0 0 0,0 0 0,-1-1 0,0 0 0,0 0 0,0-1 1,6-9-1,4-5-3141,-2 0-1,22-44 1,-11-1-787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1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50 4420,'0'0'-8,"1"0"160,-1 0 1,0 1 0,1-1-1,-1 0 1,1 0-1,0 0 1,-1 0 0,1 0-1,-1 0 1,1 0 0,-1 0-1,1 0 1,-1 0 0,1 0-1,-1 0 1,1 0 0,-1 0-1,1 0 1,-1 0 0,1-1-1,-1 1 1,1 0 0,-1 0-1,1-1 1,-1 1 0,0 0-1,1-1 1,-1 1 0,1 0-1,-1-1 1,0 1 0,1-1-1,-1 1 1,0 0 0,0-1-1,1 1 1,-1-1 0,0 1-1,0-1 1,0 1-1,1-1 1,-1 1 0,0-1-1,0 1 1,0-1 0,0 1-1,0-2 1,0 0 589,6-16 1230,-6 18-1783,1-1-1,-1 1 0,0-1 0,0 0 0,0 1 0,0-1 0,0 1 0,0-1 0,0 0 0,0 1 0,0-1 0,0 1 0,0-1 0,-1 0 0,1 1 0,0-1 0,0 1 0,0-1 0,-1 1 0,1-1 0,0 1 0,-1-1 0,1 1 0,-1-1 0,1 1 0,0-1 0,-1 1 0,1-1 0,-1 1 0,1 0 0,-1-1 0,1 1 0,-2-1 0,-6 2-716,1 1-1,-1-1 1,1 1-1,-1 1 1,1-1-1,0 1 1,0 1-1,-12 6 1,16-8-689,2 0 1081,0-1 0,1 0 0,-1 1 0,0-1 1,1 0-1,-1 1 0,0-1 0,0 0 0,0 0 0,0 0 1,0 0-1,-1 0 0,1 0 0,-2 1 0,-7 6-1894,2 0 409,1 5 6239,9 1 1422,6-6-5132,-5-6 592,37-1 908,38 16-614,-6-8-972,188 11 758,-55-5-1036,2 0-154,-60-17-192,225 9 480,-86-5-580,8 2 12,-38-1 126,-138-5-24,-20 8-153,-75-2-2475,30 18-9475,-77-58 1198,8 14 5499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9.6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13004,'31'7'4361,"47"12"2554,0 9-3768,-69-25-3087,1 2 1,-1-1-1,-1 1 0,1 1 1,-1 0-1,0 0 1,0 0-1,0 1 0,-1 0 1,0 1-1,-1 0 0,0 0 1,9 15-1,-12-17-113,-1 1-1,0-1 1,0 1-1,-1 0 1,0-1-1,0 1 1,0 0 0,-1 0-1,0 0 1,-1-1-1,0 1 1,0 0-1,0 0 1,0-1-1,-1 1 1,0-1 0,-1 1-1,-5 10 1,-7 12-148,-1-1 0,-33 44 0,32-48 95,-18 21 7,24-33 130,1 0 1,1 0 0,0 0 0,1 1 0,0 1-1,1-1 1,0 1 0,1 1 0,-4 15 0,10-27-10,-1 0 1,1 0-1,0 0 1,1 0-1,-1 0 1,0 0-1,1 0 1,0 0-1,-1-1 1,1 1-1,0 0 1,1 0 0,-1-1-1,0 1 1,1-1-1,0 1 1,-1-1-1,1 1 1,0-1-1,0 0 1,0 0-1,0 0 1,1 0-1,-1-1 1,1 1-1,-1 0 1,1-1-1,-1 0 1,1 0 0,0 1-1,0-2 1,-1 1-1,1 0 1,0 0-1,3-1 1,4 2-7,0 0 0,0-1 0,0 0 0,0-1 0,0 0 0,0-1 0,0 0 0,0 0 0,11-4 0,-11 2-311,0-2 0,-1 1 0,0-1 0,0-1 0,0 1 0,0-2 0,-1 1 1,0-1-1,0 0 0,9-13 0,-8 9-771,0 0 0,-1 0 0,0-1 0,-1 0 1,-1-1-1,0 0 0,7-19 0,-5 3-1360,-1 7-306,-1 0 1,0 0 0,3-40 0,-11-20-229,1 75 3340,0 0 1,-1 1 0,0-1 0,0 1 0,-1-1 0,0 1 0,0 0 0,0 0 0,-7-10 12112,10 15-12232,0 0-1,1 0 0,-1-1 0,1 1 1,-1 0-1,1 0 0,-1 0 1,1-1-1,-1 1 0,1 0 0,0 0 1,0 0-1,0 0 0,-1 0 1,1 1-1,0-1 0,0 0 0,0 0 1,1 0-1,-1 1 0,0-1 0,0 1 1,0-1-1,0 1 0,2-1 1,42-12 513,-21 8-94,51-20 199,-38 13-1140,60-14 0,-96 26 147,-1-1-1,1 1 1,0 0 0,-1 0-1,1-1 1,0 1-1,-1 0 1,1 0 0,0 0-1,0 0 1,-1 0 0,1 0-1,0 0 1,0 0-1,-1 1 1,1-1 0,0 0-1,-1 0 1,1 0 0,0 1-1,-1-1 1,1 0-1,0 1 1,-1-1 0,1 1-1,-1-1 1,1 1-1,-1-1 1,1 1 0,-1-1-1,1 1 1,0 0 0,-1 1-23,0 0 1,0 0 0,0-1 0,0 1-1,0 0 1,0-1 0,-1 1 0,1-1-1,-1 1 1,1 0 0,-1-1 0,0 1-1,-1 2 1,-33 48-1960,35-51 2005,-125 172-843,108-126 2717,17-47-1740,1 1-1,-1-1 0,1 1 1,-1-1-1,1 0 0,0 1 0,-1-1 1,1 0-1,-1 0 0,1 0 1,0 1-1,-1-1 0,1 0 1,0 0-1,-1 0 0,1 0 1,0 0-1,-1 0 0,1 0 1,0 0-1,-1 0 0,1-1 1,-1 1-1,1 0 0,0 0 1,-1 0-1,2-1 0,15-8 667,0-1-1,-1 0 1,0-1-1,28-26 1,20-13 1818,-55 44-2258,0 1-1,0 1 1,1-1-1,-1 2 1,1-1-1,0 1 1,0 1-1,0 0 1,16-2-1,-19 9-508,-4 0 68,-1 0 0,1 0 0,-1 0 0,0 0 0,0 1 0,-1-1 0,0 0 0,0 1 0,0-1 0,-1 1-1,1-1 1,-1 1 0,-1-1 0,1 1 0,-1-1 0,-2 9 0,-2 7-718,-1-1 0,-1 1-1,-11 21 1,-17 28-1314,-45 67 0,-10 20 1081,55-97 1284,23-42 242,1 0 0,1 1 0,-9 24 0,10 8 1344,8-38-1076,1-8-380,0-1 0,0 0 0,0 0-1,1 1 1,-1-1 0,1 0 0,0 0 0,0 0 0,1 0 0,-1 0-1,1 0 1,0 0 0,0 0 0,0 0 0,0-1 0,1 1 0,0-1 0,-1 0-1,1 0 1,1 0 0,3 3 0,7 5 496,0-1 1,1 0-1,28 13 1,-17-10-141,0 1-21,8 3-106,-1 2 0,0 2 0,-1 0 0,32 31 0,-56-45-533,-1 0-1,0 0 0,-1 1 1,0 0-1,0 0 0,-1 0 1,0 1-1,-1-1 0,1 1 1,-2 1-1,1-1 0,-1 0 1,-1 1-1,1 0 0,-2-1 1,1 1-1,-2 0 0,1 0 1,-1 0-1,-1 0 0,-1 11 1,-1-6-239,-1-1 1,0 1-1,-2-1 1,1 0-1,-2 0 1,0 0-1,0-1 1,-13 18-1,-89 99-5855,57-78 2796,-2-3 0,-2-3 1,-1-2-1,-85 49 0,2-16-2070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0.7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72 8648,'0'0'16747,"2"-4"-15931,6-12 28,-6 13-38,3 1-59,36-10 524,-20 6-1013,0 1 0,26-4 0,4 4-179,0 3 1,92 7-1,99 28-71,-140-16 147,169 5-1,113-44 523,0 0-254,-336 25-376,0 2 0,-1 2 1,68 20-1,-60-14-1570,75 10 1,-125-23 808,-1-1 0,1 1 0,0-1 0,-1 0 0,1 0 0,-1 0 0,1-1 0,-1 0 1,5-2-1,3-1-1217,-4 2 839,-1-1 1,1 0-1,-1 0 0,0 0 0,0-1 1,-1 0-1,1-1 0,-1 1 1,6-8-1,27-35-4401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2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340 205 7815,'0'1'168,"1"-1"0,0 0 0,0 0 0,0 0-1,0 0 1,-1-1 0,1 1 0,0 0 0,0 0 0,0 0-1,-1-1 1,1 1 0,0 0 0,0-1 0,-1 1 0,1-1-1,0 1 1,0-1 0,-1 1 0,1-1 0,-1 1-1,1-1 1,-1 0 0,1 1 0,-1-1 0,1 0 0,-1 0-1,1 1 1,-1-1 0,0 0 0,1 0 0,-1 1-1,0-1 1,0 0 0,0 0 0,1 0 0,-1 0 0,0 1-1,0-1 1,0 0 0,-1-1 0,8-21 2707,-6 22-2768,0-1-1,-1 1 1,1-1-1,0 1 1,-1-1-1,0 1 1,1-1-1,-1 1 1,0-1-1,0 0 1,0 1-1,0-1 0,0 1 1,0-1-1,0 0 1,0 1-1,-1-1 1,0-1-1,1 0 156,-1-4 42,0 0 0,0-1 0,-1 1 0,1 0 0,-2 0 0,1 0 0,-4-7 0,2 4 35,2 7-237,1 0 0,-1 0 0,0 0 0,0 0 0,0 0 0,0 0 0,-1 1 0,1-1 1,-1 1-1,1-1 0,-1 1 0,0 0 0,0 0 0,0 0 0,0 1 0,0-1 0,0 1 0,0 0 0,-7-2 0,4 1-48,0 1-1,0 0 0,0 1 0,0-1 0,0 1 0,0 0 1,0 1-1,0 0 0,0 0 0,-10 2 0,7 1-75,1 0 0,-1 0 0,1 1 0,-1 0 0,2 0-1,-1 1 1,0 0 0,1 1 0,0-1 0,1 1 0,0 0-1,0 1 1,0 0 0,1 0 0,0 0 0,-5 11-1,-4 13-77,1 1-1,1 0 1,-7 36-1,9-30 26,1 2-1,3-1 1,1 1-1,2 0 1,1 0 0,3 0-1,7 53 1,-7-87 90,0 0 1,1-1-1,0 1 1,0-1-1,1 1 0,-1-1 1,2 0-1,6 11 1,-8-15 7,-1 0 0,1 0 0,0-1 0,-1 1 0,1 0 1,0-1-1,0 1 0,0-1 0,1 0 0,-1 0 0,0 1 0,0-2 0,1 1 1,-1 0-1,0 0 0,1-1 0,-1 1 0,1-1 0,-1 0 0,1 0 0,-1 0 1,1 0-1,-1 0 0,1 0 0,-1-1 0,4 0 0,5-3 123,-1 0-1,1-1 1,-1 0 0,0 0-1,0-1 1,-1-1 0,0 0-1,0 0 1,0-1-1,-1 0 1,0 0 0,-1-1-1,1 0 1,-2 0 0,10-17-1,-6 9 29,-1 0 0,-1-1 0,0 0 1,-2-1-1,0 1 0,-1-1 0,-1 0 0,3-30 0,2-117-152,-9 166-37,0-1 1,-1 1 0,1-1 0,0 0 0,0 1 0,0-1 0,0 0 0,0 1 0,0-1 0,0 0 0,0 1 0,0-1 0,0 0 0,0 1 0,0-1-1,0 0 1,1 1 0,-1-1 0,0 1 0,0-1 0,1 0 0,-1 1 0,0-1 0,1 1 0,-1-1 0,1 1 0,-1-1 0,1 1 0,-1-1 0,1 1 0,-1 0-1,1-1 1,-1 1 0,1 0 0,-1-1 0,1 1 0,0 0 0,-1 0 0,1-1 0,0 1 0,-1 0 0,1 0 0,-1 0 0,1 0 0,0 0 0,-1 0 0,1 0-1,0 0 1,-1 0 0,1 0 0,0 0 0,-1 1 0,1-1 0,0 0 0,-1 0 0,1 1 0,-1-1 0,1 0 0,0 1 0,-1-1 0,1 0 0,-1 1-1,1-1 1,-1 1 0,0-1 0,1 1 0,0 0 0,34 34-477,-34-34 476,187 224-4064,-179-216 2736,0-1-1,0 0 1,1 0-1,0-1 1,16 9 0,-21-13 362,0 0 0,0-1 0,1 0 0,-1 0 0,1 0 0,-1 0 0,1-1 0,-1 0 0,1 0 0,0-1 0,11 0 0,-15 0 742,-1-1 0,1 1 0,-1-1 0,1 0 0,-1 1 0,0-1 0,1 0 0,-1 0-1,0 0 1,1 0 0,-1 0 0,0 0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255 805 9673,'-2'0'1142,"-1"-1"0,1 0 0,0-1 0,0 1 0,0 0 0,0 0 0,0-1 0,0 1 0,0-1 0,-2-3 0,1 1-650,0 0 0,1-1 0,-1 1 0,1-1 0,0 0 0,-2-8 1,2 4-102,-2-1 0,0 1 1,0 0-1,-9-16 1,2 11 34,0 0 0,0 0 0,-1 1 0,-20-16 0,31 28-441,-1 1 1,1-1-1,0 1 1,-1-1-1,1 1 1,0 0-1,-1-1 1,1 1-1,-1 0 1,1 0-1,-1 0 1,1 0-1,0 0 1,-1 0-1,1 1 1,-1-1-1,1 0 1,-1 1-1,1-1 1,0 1-1,-1-1 1,1 1-1,0 0 1,0 0-1,0-1 1,-1 1-1,1 0 1,0 0-1,-1 1 1,-1 1-41,-1 1 1,1-1 0,0 0-1,0 1 1,0 0-1,1-1 1,-5 9 0,-1 10-132,1-1 1,1 1 0,1 1-1,1-1 1,1 1 0,-1 38-1,4-47 122,0 1-1,1-1 1,0 0-1,1 0 1,1 0-1,0 0 1,1-1-1,1 1 1,0-1-1,1 0 1,14 24-1,-19-34 69,1-1 0,0 1 0,0-1-1,-1 1 1,2-1 0,-1 0-1,0 0 1,0 0 0,1 0 0,-1 0-1,1-1 1,0 1 0,-1-1-1,1 0 1,0 1 0,0-1 0,0-1-1,0 1 1,0 0 0,0-1-1,0 1 1,0-1 0,0 0 0,0 0-1,0 0 1,0 0 0,0-1-1,0 1 1,0-1 0,0 0 0,0 0-1,0 0 1,3-2 0,0 0 43,0-1 0,-1 0 0,1 0 0,-1 0 0,0-1 0,0 0 0,-1 0 0,0 0 1,0 0-1,0-1 0,0 1 0,-1-1 0,0 0 0,3-8 0,2-7 61,-2 0-1,-1-1 1,-1 0-1,3-43 1,-6-94 41,-3 76-147,2 51 3,-15-437 251,15 457-232,-13-38 0,7 32-277,4 24-538,10 38 52,123 654-102,-99-489-1115,-8-103-3684,-6-34-3555,-10-48 4556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3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14702,'0'0'9919,"1"-1"-9921,-1 0 1,1 0 0,0 0-1,0 1 1,0-1 0,0 0-1,0 1 1,0-1 0,0 1-1,0-1 1,1 1 0,-1-1-1,0 1 1,0 0 0,0-1-1,1 1 1,-1 0 0,0 0-1,2 0 1,2 2-44,0 0 0,0 1 0,0-1 0,0 1 1,0 0-1,0 1 0,-1-1 0,0 1 0,1 0 0,6 8 0,-1 1 19,0 1-1,0 1 0,9 18 0,4 17 202,20 62 0,-38-98-116,-1 0-1,0-1 1,-2 1 0,3 28 0,-5-39 763,7-23-107,-2 0 1,5-27 0,-2 12-322,-4 14-279,-1 8-109,0 0 1,0 0-1,1 0 0,1 0 0,0 1 0,0-1 0,1 1 0,9-11 1,-15 22-29,1 1 0,0 0 0,0 0 1,-1-1-1,1 1 0,0 0 0,0 0 0,-1 0 1,1 0-1,0 0 0,0 0 0,0 0 0,-1 1 1,1-1-1,0 0 0,0 0 0,-1 0 1,1 1-1,0-1 0,-1 1 0,1-1 0,0 0 1,-1 1-1,1-1 0,0 1 0,-1-1 1,1 1-1,-1-1 0,1 2 0,0-1-34,9 10-263,0 0 0,-1 1 0,0 1 0,-1-1 0,-1 1 0,0 1 0,5 14 0,13 22-327,-21-44 702,-1 1 0,1-1 0,0 0 0,0 0 0,1-1 0,0 1 0,8 6 0,-10-10 425,-3-3-445,0 1 0,0-1 0,0 0 0,0 0 0,0 1 0,0-1-1,0 0 1,1 0 0,-1 1 0,0-1 0,1 0 0,-1 1 0,0-1 0,1 0 0,-1 1 0,1-1 0,-1 1 0,1-1 0,-1 1 0,1-1 0,0 0 0,14-19 678,-9 9-500,-3 6-89,0 0-1,0-1 1,-1 1 0,0-1 0,0 0-1,0 1 1,1-8 0,-3 11-95,0 0-1,0 1 1,0-1-1,1 1 1,-1-1 0,0 1-1,1-1 1,-1 1-1,1-1 1,-1 1 0,1-1-1,0 1 1,0-1-1,0 1 1,1-2-1,1-1 32,-1-1 88,-1 5-141,0-1 0,0 1-1,0 0 1,0-1 0,1 1 0,-1 0-1,0 0 1,0 0 0,0 0-1,0 0 1,0 0 0,1 0-1,-1 1 1,0-1 0,0 0 0,0 1-1,0-1 1,0 1 0,0-1-1,0 1 1,0-1 0,0 1-1,0 0 1,0-1 0,0 1 0,0 0-1,0 0 1,-1 0 0,1 0-1,0 0 1,-1-1 0,1 1-1,-1 0 1,1 1 0,-1-1-1,1 0 1,0 2 0,1 1-23,83 139-3733,-56-98-3619,-1-2-6923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4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17424,'0'38'4709,"0"15"-257,8-9-4292,-8 5-1025,0-18-480,6 18-737,-16-26-1633,2 4-5798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4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16047,'0'0'4036,"19"43"-865,-19-23-4773,22 13-2113,-1 3-1026,-7-5 1,13 14 32,-12-14 960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4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0 173 3363,'10'17'3175,"-2"-15"1407,-6-4-4147,-1 0-1,0 0 1,0-1-1,0 1 1,0-1-1,0 1 1,0-1-1,-1 1 1,0-1-1,1 0 1,-1 1-1,0-1 1,0 0-1,-1-3 1,1-72 5112,6 9-1485,-6 66-4003,3 6-294,3 7-97,-1 1-1,1 1 1,-2-1 0,1 0 0,-2 1-1,5 20 1,2 5-444,57 170-1594,-67-206 2414,1 1 0,-1-1 0,1 0 1,-1 1-1,1-1 0,-1 0 0,1 0 0,0 1 0,0-1 0,0 0 0,0 0 1,0 0-1,0 0 0,0 0 0,0 0 0,0 0 0,0-1 0,3 2 0,-1 0 164,-2-2-154,-1 0 0,1 0 0,0 0 0,-1 0 0,1 0 0,-1 0 0,1 0 0,0 0 0,-1 0 1,1-1-1,0 1 0,-1 0 0,1 0 0,-1-1 0,1 1 0,0 0 0,-1-1 0,1 1 0,-1-1 0,1 1 0,-1-1 0,0 1 0,1-1 0,-1 1 0,1-1 0,-1 1 0,0-1 0,1 0 0,-1 1 0,0-1 0,0 0 0,0 1 0,1-2 64,53-142 5033,-35 95-4451,-16 44-690,17 14-341,-15-4 221,0-1 0,-1 1-1,0-1 1,0 1-1,0 1 1,0-1 0,-1 0-1,0 1 1,3 7-1,16 26-1246,40 42-4424,-24-40-1002,-3-5-3319,-29-30 5377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5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9 13677,'-2'-2'255,"1"2"113,0-1 1,0 0 0,0 1-1,0-1 1,0 1 0,0-1-1,0 1 1,0-1 0,0 1-1,0 0 1,0-1 0,0 1-1,0 0 1,0 0 0,0 0 0,0 0-1,0 0 1,-1 0 0,0 0-1,-1 30 3518,3-28-3971,34 393-92,-3-107-542,-30-262-597,2-1 0,8 31 0,-2-25-3276,1 0-4202,-10-31 8733,0 0-1,0 0 1,0 0 0,0 0-1,0 0 1,1 0 0,-1 0-1,0-1 1,0 1 0,0 0-1,0 0 1,0 0 0,0 0-1,0 0 1,0 0 0,0 0 0,1 0-1,-1 0 1,0 0 0,0 0-1,0 0 1,0 0 0,0 0-1,0 0 1,0 0 0,1 0-1,-1 0 1,0 0 0,0 0-1,0 0 1,0 0 0,0 0 0,0 0-1,1 0 1,-1 0 0,0 0-1,0 0 1,0 0 0,0 0-1,0 0 1,0 0 0,0 0-1,0 0 1,1 0 0,-1 0-1,0 1 1,0-1 0,0 0-1,0 0 1,0 0 0,0 0 0,0 0-1,0 0 1,0 0 0,0 0-1,0 1 1,0-1 0,0 0-1,0 0 1,0 0 0,0 0-1,0 0 1,0 0 0,0 1-1,0-1 1,0 0 0,0 0 0,18-15-2646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5.6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17 14958,'20'-8'6438,"-2"2"-3316,-14 5-3119,1 0 0,0 1 0,0 0-1,0-1 1,0 2 0,0-1 0,0 0 0,-1 1 0,1 0 0,0 0 0,0 1 0,-1-1 0,1 1 0,8 4 0,-6-3-28,0 1 0,0 0 0,0 0 0,-1 0-1,1 1 1,-1 0 0,0 0 0,-1 0 0,1 1 0,8 11 0,-12-13-166,1 0 1,-1-1 0,0 1-1,0 1 1,-1-1 0,1 0-1,-1 0 1,0 1-1,0-1 1,0 0 0,-1 1-1,1-1 1,-1 1-1,0-1 1,-1 1 0,1-1-1,-1 1 1,1-1-1,-3 6 1,-3 4-434,0 0 0,0 0 1,-1-1-1,-1 0 0,0 0 0,-1-1 1,0 0-1,-1-1 0,-15 15 0,-13 6 18,-60 42 0,55-43 2013,34-24-932,8-6-330,0 0 0,-1 0 0,1 0-1,0 0 1,-1 0 0,1 0 0,-1 0 0,1-1-1,-1 1 1,0 0 0,1-1 0,-1 1 0,0-1-1,1 0 1,-3 1 0,1-1 1505,9 3 26,16 8-197,-8-9-214,105-24 1858,-81 19-2601,115-9 519,-49 10-3928,-88 3 2339,-12 0-338,1-1 0,0 0-1,-1 0 1,1 0 0,0 0-1,-1-1 1,1 0-1,-1 0 1,1 0 0,-1 0-1,1-1 1,7-4 0,-4 2-685,-1-1 1,1 0 0,-1 0-1,0-1 1,8-8-1,15-8-2032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1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1505,'0'0'11019,"24"-6"-9049,69 5 1998,131-13-2032,361-11 183,-505 27-2093,-34 0 102,73-6 1,-66 0-52,77 5 0,-48 0-7,218 5-38,-75 12 63,-2 0-61,-49-12-24,-90-3 63,-48-1-21,-1-1-1,1-2 0,39-6 0,60-15-59,262-10 0,-339 32-2426,-23 0-2974,-8-3-1122,-3-13 3080,-13 6 778,18-2-291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6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0 13581,'0'0'6219,"0"2"-6107,-1-1 0,1 0-1,0 0 1,0 0 0,0 0 0,0 1 0,0-1 0,0 0-1,0 0 1,0 0 0,1 0 0,-1 0 0,0 1-1,1-1 1,-1 0 0,1 0 0,0 1 0,23 15 425,-2 0 0,0 2 0,-1 0 0,30 36 0,-47-51-655,0 1 1,0 0 0,-1 0 0,1 1-1,-1-1 1,0 0 0,-1 1 0,0 0-1,0 0 1,0 0 0,0 0 0,-1 0-1,0 0 1,0 0 0,-1 0 0,0 0-1,0 0 1,0 1 0,-1-1 0,1 0-1,-2 0 1,1 0 0,-1 0 0,0 0-1,0 0 1,0-1 0,-1 1 0,-3 5-1,-9 10-106,-1-2 0,0 0 0,-2-1-1,0 0 1,-1-2 0,0 0 0,-1-1 0,-26 14-1,96-43 5308,100-25-3172,-144 38-1799,0 1 1,0-1 0,-1 1 0,1 0 0,0 1-1,0 0 1,0 0 0,0 0 0,-1 0-1,1 1 1,-1 0 0,1 0 0,-1 1-1,1 0 1,8 5 0,-10 3 111,-4-2-194,0 0-1,-1 0 0,-1 0 1,0 0-1,0 0 0,-1 0 1,0 0-1,0-1 1,-1 1-1,0-1 0,-8 13 1,-14 18-822,-1-1 0,-33 35 0,47-60 174,3-3-558,0 0 0,1 1 0,-9 14 0,11-16-326,1-1 0,-2 0 1,1 0-1,-10 8 1,14-14 581,0 1 1,0 0 0,-1 0-1,1-1 1,-1 0-1,1 0 1,-1 0 0,0 0-1,0-1 1,0 1 0,-7 1-1,7-3-1295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6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14093,'0'3'4501,"0"-1"-4149,1 1 0,-1-1 0,1 0 0,-1 0-1,1 0 1,-1 0 0,1 0 0,0 0 0,0 0 0,0 0 0,1 0 0,-1 0 0,0 0 0,3 2 0,-3-3-310,-1 1 0,1 0 0,-1-1 0,1 1 0,-1 0 0,1 0 0,-1 0 1,0-1-1,0 1 0,0 0 0,0 0 0,0 0 0,0 0 0,-1-1 0,1 1 0,-1 0 0,0 3 0,-14 38 144,11-32-152,-4 17 46,1-6 13,1 0 0,1 0-1,1 1 1,-2 34 0,5-52-53,1 0-1,1 1 0,-1-1 0,1 0 0,0 0 1,0 0-1,0 0 0,1 0 0,0 0 1,0-1-1,0 1 0,0 0 0,1-1 1,0 0-1,0 1 0,0-1 0,0 0 0,1-1 1,-1 1-1,1-1 0,0 1 0,0-1 1,1 0-1,-1-1 0,6 4 0,7 1 71,0-1-1,1 0 0,-1-1 0,1-2 0,0 1 1,1-2-1,-1 0 0,35-2 0,-6-3 25,-1-2-1,59-13 0,-82 14-848,1-2-1,-1-1 1,40-17 0,-38 14-1194,-21 9 1202,0 0 1,0-1-1,0 1 0,0-1 0,0 0 0,0 0 0,0 0 0,-1-1 0,1 1 1,-1-1-1,1 0 0,-1 0 0,0 0 0,0 0 0,-1 0 0,1-1 0,0 0 0,-1 1 1,0-1-1,0 0 0,0 0 0,1-6 0,0-26-4172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7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1 16047,'-15'17'4997,"3"6"64,12 16-3332,-13-10-1248,5 22-65,-8 13-192,5 25-31,-7 24-97,1 17-545,7 39-1505,-15 3-2818,4 7-353,5 2-32,-3-22 32,9-10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0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32 189 9673,'-1'-2'9262,"-12"-9"-368,9 23-8993,1 0 0,0 0 0,0 0 0,1 0 0,1 0 0,0 0 0,1 1 0,2 23 0,2-1-227,1 0 1,10 35-1,-13-63 250,0 0 0,0 0 1,1 0-1,-1-1 1,1 1-1,1-1 1,-1 0-1,1 0 0,1 0 1,-1 0-1,1-1 1,9 10-1,-11-13 27,1 1 0,0-1-1,0 0 1,0 0 0,0 0 0,1-1-1,-1 0 1,0 1 0,1-1 0,-1-1-1,1 1 1,-1-1 0,1 0 0,-1 0-1,1 0 1,-1 0 0,1-1 0,-1 0-1,1 0 1,-1 0 0,6-2 0,6-4 9,-1 0 0,0 0-1,-1-2 1,0 0 0,0 0 0,-1-2 0,0 1 0,-1-2 0,0 0 0,0 0 0,-2-1 0,1 0 0,-2-1 0,0 0 0,13-28 0,-19 34 324,0 0-1,-1 0 1,0 0 0,-1 0-1,0 0 1,1-9 0,-2 13-17,-16 21-2061,15-10 1608,1 0-1,0 0 1,1 0-1,-1 0 1,1 0-1,0 0 1,1-1 0,3 11-1,25 58-1156,-22-59 1383,1-1 1,1 0-1,0 0 1,1-1-1,23 24 1,-31-35 165,1 1 0,0-1 0,1 0-1,-1 0 1,0 0 0,1 0 0,-1-1 0,1 0 0,0 0 0,6 2-1,-9-4-55,1 0 0,-1 1 0,0-1-1,0 0 1,0 0 0,0-1-1,0 1 1,0 0 0,0-1 0,0 1-1,0-1 1,0 0 0,0 1 0,-1-1-1,1 0 1,0 0 0,0 0-1,0-1 1,-1 1 0,1 0 0,-1 0-1,1-1 1,-1 1 0,0-1 0,3-3-1,-2 0 123,0-1 0,0 0 1,0 0-1,0 0 0,-1 0 0,0 0 0,-1 0 0,1 0 0,-1 0 0,0 0 0,-1 0 0,0-7 0,-14-81 873,-42-111-984,7 80-3205,49 121 1490,-1 1-1,1-1 1,-1 0-1,1 1 0,0-1 1,1 0-1,-1 0 1,1 0-1,-1 0 1,2-7-1,-1 0-5298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1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0 500 4068,'1'-1'143,"-1"-1"0,1 1 0,-1 0 0,1-1-1,-1 1 1,1-1 0,0 1 0,0 0 0,0 0 0,0 0 0,0-1 0,0 1 0,0 0 0,0 0 0,0 0 0,0 0 0,0 1-1,1-1 1,-1 0 0,0 0 0,1 1 0,-1-1 0,1 1 0,-1-1 0,0 1 0,1 0 0,2-1 0,13-5 638,-3-3-513,0-1 0,-1-1 0,0 0 0,-1-1 0,-1 0 0,19-26 0,-29 37-238,19-23 519,7-8 1104,34-56-1,-56 80-1208,0 0-1,0-1 1,-1 1-1,-1-1 1,1 0-1,-1 0 1,-1 0-1,0-1 1,0 1-1,-1-1 1,0 1-1,-1-15 1,0 20-320,-1 0 0,0 0 0,0 0 0,0 0 1,0 0-1,-1 0 0,1 0 0,-1 1 0,0-1 0,0 1 1,-1-1-1,1 1 0,-1 0 0,1 0 0,-1 0 1,0 0-1,0 0 0,0 1 0,-1 0 0,-4-3 0,4 2-162,0 1 0,0 0-1,-1 1 1,1-1 0,-1 1-1,0 0 1,1 0 0,-1 0-1,0 1 1,0-1 0,0 1-1,1 1 1,-1-1 0,0 0-1,0 1 1,1 0 0,-1 0-1,0 1 1,1-1 0,-1 1 0,1 0-1,0 0 1,0 1 0,-8 5-1,3 0-3,0 1 0,0 1 1,1 0-1,1 0 0,0 0 0,0 1 0,1 0 0,0 1 0,1-1 0,1 1 1,0 0-1,0 0 0,1 0 0,0 1 0,1-1 0,1 1 0,0-1 0,1 1 0,0 0 1,3 16-1,-2-17 99,0 0 0,2 0 0,-1-1 1,1 1-1,1-1 0,0 0 0,1 0 0,0 0 1,1 0-1,0-1 0,0 0 0,1 0 0,0-1 1,1 0-1,0 0 0,1-1 0,0 0 0,0 0 1,1-1-1,-1 0 0,16 8 0,-12-10-6,0-1-1,0 0 0,0 0 0,0-1 1,0-1-1,1 0 0,-1-1 1,21-1-1,-29 0-231,1 0-1,-1 0 1,0-1 0,1 1 0,-1-1-1,0-1 1,0 1 0,0-1 0,0 0-1,0 0 1,0 0 0,-1 0 0,1-1-1,-1 0 1,1 0 0,-1 0 0,0-1-1,0 0 1,-1 1 0,1-1 0,-1 0-1,0-1 1,0 1 0,3-5 0,22-49-6387,-17 39 3380,-1-1 0,13-41-1,-15 3 995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1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 8392,'-12'0'1627,"11"0"-1244,0 0 0,0 1-1,0-1 1,0 0 0,0 0 0,1 0-1,-1 1 1,0-1 0,0 0-1,0 1 1,0-1 0,1 1-1,-1-1 1,0 1 0,0-1-1,1 1 1,-1 0 0,0-1-1,1 1 1,-1 0 0,1 0-1,-4 4 4509,4-5-4809,-1 0 0,0 0 0,0 0-1,1 0 1,-1-1 0,0 1 0,0 0 0,1 0 0,-1 0 0,0 1 0,0-1 0,1 0 0,-1 0 0,0 0 0,0 0 0,1 1 0,-1-1 0,0 0-1,1 1 1,-1-1 0,0 1 0,0 0 0,87 1078 174,-71-990-1783,-1 6-4601,-13-93 5715,-1 1 0,1-1 0,-1 0 0,1 0-1,-1 0 1,1 0 0,0 0 0,0 0 0,0 0-1,0 0 1,3 3 0,3 11-8300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2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210 114 9289,'0'-29'4180,"0"23"-225,-5-8-532,-7-2-2906,9 12 6,1 1-267,-1-1 0,1 1 1,-1 0-1,0 0 0,0 0 0,0 1 0,0-1 0,-1 0 0,1 1 0,-1 0 0,1 0 0,-1 0 0,-5-2 0,3 2 67,3 1-261,1 1 0,-1-1 0,1 1-1,-1-1 1,1 1 0,-1 0 0,1 0 0,-1 0 0,1 0-1,-1 1 1,1-1 0,-1 1 0,1-1 0,-1 1 0,1 0-1,0 0 1,-1 0 0,1 0 0,0 1 0,0-1 0,0 0-1,-3 3 1,3-2-69,-8 8-68,0 8-39,1 0 1,0 1-1,2 0 0,0 0 1,1 1-1,1 0 0,1 0 1,0 0-1,2 0 0,0 0 1,2 33-1,1-43 66,0 0-1,1 0 1,-1 0 0,2 0 0,0 0 0,0 0-1,1-1 1,0 0 0,0 1 0,1-1 0,8 11 0,-8-14 23,0-1 1,0 1-1,1-1 1,0 0 0,0-1-1,0 0 1,0 1 0,1-2-1,0 1 1,-1-1 0,1 0-1,1 0 1,-1-1 0,0 0-1,1-1 1,-1 1-1,8-1 1,-4 0-2,1 0 0,-1-1 0,0-1 0,0 0 0,1 0 0,-1-1 0,0-1 1,0 0-1,-1 0 0,1-1 0,-1 0 0,1-1 0,-1 0 0,-1-1 0,14-9 0,-9 3-4,0 0-1,-1 0 1,0-2-1,-1 0 1,-1 0 0,0-1-1,-1 0 1,14-29-1,-22 41-39,-1 0 0,1 0 0,-1 0 0,0-1 0,0 1 0,0 0 0,-1-1 1,1-4-1,-1 4-571,0 10-875,1 14 1294,0 0 0,1 0 0,1-1-1,1 1 1,1-1 0,0 0 0,2 0 0,0-1 0,13 25 0,-19-42 308,1 1-1,-1 0 1,0 0-1,1-1 1,-1 1 0,1-1-1,-1 1 1,1-1-1,0 1 1,-1-1 0,1 0-1,0 0 1,0 0-1,0 0 1,4 1 0,0 0 204,-5-1-219,0 0 0,-1 0-1,1-1 1,0 1 0,0 0-1,0-1 1,0 1 0,0-1-1,0 0 1,1 1 0,-1-1 0,0 0-1,0 1 1,0-1 0,0 0-1,0 0 1,0 0 0,0 0-1,1 0 1,-1 0 0,0-1-1,0 1 1,0 0 0,0 0 0,0-1-1,0 1 1,0-1 0,0 1-1,0-1 1,0 1 0,0-1-1,0 0 1,0 1 0,0-1-1,0 0 1,-1 0 0,1 0-1,0 0 1,0-1 0,4-3 870,4 1-144,-1-2-5,-5-17 1201,-4 9-1706,-1-1 0,0 1 0,0 0 0,-1 0 0,-1 0 0,-1 0 0,-9-21 0,11 28-986,0 0 0,0 1 0,-1-1 1,0 1-1,0 0 0,0 1 0,-1-1 0,0 1 1,-9-8-1,-9-2-6210,-9-2-5758,9 6 8866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3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13549,'4'-1'8344,"-3"1"-8304,-1 0 1,1 0-1,-1 0 1,1 0-1,-1-1 1,1 1-1,-1 0 1,1 0-1,-1 0 1,1 0-1,-1 0 1,1 0-1,-1 0 1,1 1-1,-1-1 1,1 0-1,-1 0 1,1 0-1,-1 0 1,1 1-1,-1-1 1,0 0-1,1 0 1,-1 1-1,1-1 1,-1 0-1,0 1 1,1-1-1,-1 0 1,0 1-1,1-1 1,-1 1 0,1 0-1,14 367-1316,-11-348 1528,5-31 1197,6-26 368,-2-46 277,-11 66-1897,0 1 1,1-1-1,0 0 0,2 1 1,7-19-1,-9 30-234,0-1-1,0 1 1,1 0-1,0 0 1,0 0 0,6-5-1,-9 9 8,0 0 1,0 1-1,0-1 0,0 1 0,0-1 0,0 1 0,1-1 0,-1 1 0,0-1 1,0 1-1,1 0 0,-1 0 0,0 0 0,0 0 0,1 0 0,-1 0 1,0 0-1,0 0 0,1 0 0,-1 0 0,0 1 0,2 0 0,-2-1-41,-1 0 53,1 0-1,-1 0 1,1 0-1,0 0 0,-1 0 1,1 1-1,-1-1 1,1 0-1,-1 0 0,1 0 1,-1 0-1,1 1 1,-1-1-1,0 0 0,1 1 1,-1-1-1,1 0 1,-1 1-1,0-1 1,1 0-1,-1 1 0,0-1 1,1 1-1,-1-1 1,0 1-1,1 0 0,18 23-380,-1 0 0,-2 2 0,0 0 0,-2 0-1,21 53 1,-20-37 361,-2 1 1,-1 0-1,8 71 0,-15-88 692,-5-26-643,0 0 1,0 0 0,0 0-1,0 0 1,0 0-1,0 0 1,0 0 0,0 0-1,1 0 1,-1 0-1,0-1 1,0 1 0,0 0-1,0 0 1,0 0-1,0 0 1,0 0 0,0 0-1,0 0 1,0 0-1,0 0 1,1 0 0,-1 0-1,0 0 1,0 0-1,0 0 1,0 0 0,0 0-1,0 0 1,0 1-1,0-1 1,0 0 0,0 0-1,0 0 1,1 0-1,-1 0 1,0 0 0,0 0-1,0 0 1,0 0 0,0 0-1,0 0 1,0 0-1,0 0 1,0 0 0,0 0-1,0 1 1,0-1-1,0 0 1,0 0 0,5-40 881,-2 15-635,4-43 353,13-90-67,-16 135-615,2-1 0,0 1 0,2 0 1,14-30-1,-22 52 46,1 0 1,-1 0 0,1 0 0,-1-1-1,1 2 1,-1-1 0,1 0-1,0 0 1,0 0 0,-1 0 0,1 0-1,0 0 1,0 1 0,0-1-1,0 0 1,0 1 0,0-1 0,0 1-1,0-1 1,0 1 0,0 0-1,0-1 1,0 1 0,1 0 0,-1 0-1,0 0 1,0-1 0,0 1-1,0 0 1,1 1 0,-1-1 0,0 0-1,0 0 1,0 0 0,0 1-1,0-1 1,0 1 0,0-1 0,0 1-1,0-1 1,0 1 0,0-1 0,0 1-1,0 0 1,0 0 0,0-1-1,0 1 1,-1 0 0,1 0 0,1 1-1,12 23-665,0 1-1,-2 1 1,-1-1-1,0 2 1,-3-1-1,0 2 1,6 48-1,-6 20-4831,-13 1-3638,-2-59 5130,6-38 3867,-1 1 0,1-1 0,0 1 0,-1-1 0,1 0 0,-1 1 0,0-1 0,0 0 0,1 0 0,-1 0 0,0 0 0,0-1 0,0 1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3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125 336 8200,'1'3'3027,"21"42"7269,-15-37-9787,-4-6 425,-1-10-326,0 0 0,0 1 0,1-1 1,0 1-1,8-14 0,-9 16-446,2-6 94,-1 0 0,0 0 0,-1-1 0,0 1 0,-1-1 0,0 0 0,-1 1 0,0-1 0,-1 0 0,0 1 0,-1-1 0,-4-12 0,2 9-267,-1 1-1,0 0 1,-2 0-1,1 0 1,-2 1-1,0 0 1,0 0-1,-14-14 1,20 24-85,-1 0 0,0 1 0,1-1 0,-2 0 0,1 1 0,0 0 1,0 0-1,-1 0 0,1 0 0,-1 0 0,-6-2 0,8 4 20,1 0 1,-1-1-1,1 1 0,-1 0 1,0 0-1,1 0 1,-1 0-1,1 0 0,-1 1 1,1-1-1,-1 0 0,1 1 1,0-1-1,-1 1 0,1-1 1,-1 1-1,1 0 0,0 0 1,-1-1-1,1 1 0,0 0 1,0 0-1,0 0 0,0 0 1,0 1-1,0-1 1,0 0-1,0 0 0,0 1 1,0-1-1,0 3 0,-5 10-103,1 0-1,0 1 0,1 0 1,1 0-1,0 0 0,1 0 1,1 0-1,1 0 0,0 1 1,0-1-1,2 0 0,0 1 1,0-1-1,2 0 0,0-1 1,11 29-1,-10-32 110,0 0 0,0 0 1,1 0-1,0 0 0,1-1 0,0 0 0,1 0 0,0-1 0,0 0 1,1 0-1,0-1 0,1 0 0,0-1 0,0 0 0,1-1 0,-1 0 1,1 0-1,1-1 0,-1-1 0,1 0 0,24 5 0,-10-4-887,-19-3 185,0-1-1,0 0 0,0 0 0,1 0 1,-1-1-1,0 0 0,0-1 1,1 1-1,-1-1 0,0-1 0,0 1 1,12-6-1,-8 3-625,-1-2 0,0 1 1,0-1-1,0-1 0,9-8 0,16-5-1052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4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25 12972,'-2'-3'4746,"1"3"-4387,1-1 1,-1 1-1,1-1 0,-1 1 0,1-1 1,-1 0-1,1 1 0,-1-1 0,1 0 1,0 1-1,-1-1 0,1 0 0,0 0 1,0 1-1,0-1 0,-1 0 0,1 0 1,0 0-1,0 1 0,0-1 0,0 0 1,1-1-1,13-2 742,-9 5-1284,0 0-1,0 0 1,1 0-1,-1 1 0,0 0 1,0 0-1,5 3 1,0 1 94,0 0 0,-1 1 1,0 0-1,0 1 1,0-1-1,-1 2 0,-1-1 1,1 1-1,-1 0 1,-1 1-1,0 0 1,0 0-1,-1 0 0,0 0 1,-1 1-1,0 0 1,0 0-1,-1 0 0,-1 0 1,0 1-1,-1-1 1,0 1-1,0-1 0,-1 1 1,-1-1-1,0 1 1,-1-1-1,0 1 0,0-1 1,-1 0-1,-1 0 1,0 0-1,0-1 1,-1 1-1,-1-1 0,-8 13 1,6-12 254,-1-1 0,0 0-1,0 0 1,-1-1 0,-1 0 0,1 0 0,-1-2 0,-1 1 0,1-1 0,-1-1-1,-1 0 1,1-1 0,-19 6 0,26-10 688,11-2-808,1-1 0,-1 1-1,1 0 1,-1 1 0,1-1 0,9 2-1,7 0-538,0 1-1,-1 1 1,1 2 0,-1 0-1,42 16 1,-44-15-849,47 13-10760,-54-15 7719,28-4-21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2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218 217 2530,'-4'-6'773,"1"0"0,1 0 0,0 0 0,-1-1 0,2 1 0,-1-1 0,1 1 0,0-1 0,0-11 0,-7-68 3263,2 31 3758,2 57-7532,0 0-149,0 1 1,0 0-1,0 0 1,0 1-1,1-1 1,-1 1-1,1 0 1,0 0-1,0 0 1,1 0-1,-1 0 1,1 1 0,0-1-1,0 1 1,-2 6-1,-22 86-2,17-61-95,-22 111 259,-25 288 0,51-374-337,3 0-1,10 104 1,-6-144-4,2 1 1,0-1-1,2 0 0,0 0 0,1 0 0,2-1 0,0 0 0,0-1 1,2 0-1,1 0 0,14 17 0,76 96-3568,-52-62-2531,-3 1-3292,-27-44 5849,-16-21 2604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5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16 9321,'0'2'276,"-1"-1"0,1 0 0,-1 1 0,1-1 0,-1 0 0,1 1 0,-1-1 0,1 0 0,-1 0 0,0 1 0,0-1 0,0 0 0,0 0 0,0 0 0,0 0 0,0 0 0,0 0 0,0-1 0,0 1 0,0 0 0,-1 0 0,1-1 0,0 1 0,-1-1 0,1 1 0,-2-1 0,2 4 188,2-1 0,-1 1-1,0-1 1,1 1 0,-1-1 0,1 1 0,0-1-1,2 6 1,3-5 2863,-5-4-3220,0 0 1,-1 1 0,1-1-1,0 0 1,-1 0 0,1 0-1,0 0 1,-1 0 0,1-1-1,0 1 1,0 0 0,-1 0-1,1 0 1,0-1-1,-1 1 1,1 0 0,-1-1-1,1 1 1,0 0 0,-1-1-1,1 1 1,-1-1 0,1 1-1,-1-1 1,1 1 0,-1-1-1,1 1 1,-1-1 0,0 1-1,1-1 1,-1 0 0,0 1-1,1-1 1,-1 0 0,0 1-1,0-1 1,0 0 0,0 0-1,0 1 1,0-1 0,0 0-1,0 1 1,0-1 0,0 0-1,0 1 1,0-1 0,0-1-1,0-2 1036,1 0-898,0 3-286,-1-1-1,0 1 1,1 0 0,-1-1-1,0 1 1,0-1-1,0 1 1,0-1 0,0 1-1,0 0 1,0-1-1,-1 1 1,1-1 0,0 1-1,-1 0 1,1-1-1,-1 1 1,1 0 0,-1-1-1,0 1 1,0 0 0,1 0-1,-1 0 1,0 0-1,0 0 1,0 0 0,-2-1-1,2 0-534,-1 1-1,0 0 1,0 0-1,0 0 1,0 0-1,0 0 1,0 0-1,0 1 1,0-1-1,0 1 1,0-1-1,0 1 1,0 0-1,-3 0 1,-16-7-14313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5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476 1 13325,'-2'3'4414,"-3"20"1454,18 13-5314,0-2-612,2 29-89,-4 0 1,-2 0-1,-3 1 0,-2 0 1,-4 0-1,-12 103 1,7-128 181,-3 1 1,-1-2 0,-1 1-1,-3-1 1,-1-1 0,-2 0-1,-1-1 1,-2-1 0,-1-1 0,-2 0-1,-47 54 1,61-78-136,-2 0-1,0-1 1,0 0 0,0-1-1,-23 13 1,30-19-69,0 0-1,0-1 1,-1 1-1,1-1 1,-1 0 0,0 0-1,1 0 1,-1 0-1,0-1 1,0 1 0,1-1-1,-1 0 1,0 0 0,0 0-1,1-1 1,-1 1-1,0-1 1,1 0 0,-1 0-1,0 0 1,1-1-1,-1 1 1,1-1 0,-6-3-1,2-1-920,-1 0 0,2 0-1,-1-1 1,1 0 0,-1 0-1,2 0 1,-10-15 0,5 2-1400,0-1 1,-10-31-1,-9-20 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5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12940,'0'0'4645,"23"0"3618,-9 19-8102,5-3-1154,1 7-385,9 6-3298,8 3-2050,-16-15 2882,-2-11-352,24 17 384,-25-31 3428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6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20 7175,'23'-14'2929,"6"8"14652,-40 6-17651,10 0 86,-1 0-1,0 1 0,1-1 0,-1 1 0,0-1 0,1 1 0,-1-1 0,0 1 1,1 0-1,-1 0 0,1 0 0,0 0 0,-1 0 0,1 0 0,0 0 0,-1 0 0,0 2 1,-3 2 10,-4 0-68,1 0 0,0 1 0,1 0 0,-1 1 0,1-1 0,-11 14 0,15-15-62,1-1 0,-1 1 0,1 0 0,-1 0 1,1-1-1,1 1 0,-1 1 0,1-1 0,0 0 1,0 0-1,0 0 0,1 11 0,0-15 74,0 1 0,0 0 0,0 0 0,0-1 0,1 1-1,-1 0 1,1-1 0,-1 1 0,1 0 0,0-1 0,0 1 0,0-1 0,0 1 0,0-1-1,0 1 1,0-1 0,0 0 0,0 0 0,2 2 0,0 0-62,5 8 22,1 0 0,0-1 0,0 1 1,1-2-1,1 1 0,14 9 0,28 27 303,-48-41-166,-1-1 0,0 1 0,0 1 0,0-1 0,-1 1 0,1-1 0,-1 1 0,-1 0 0,1 0 0,-1 0 0,0 0 0,-1 1 0,2 11 0,-3-14-22,0 1 0,0 0-1,-1 0 1,0-1 0,0 1 0,0 0-1,-1-1 1,1 1 0,-1-1 0,0 1-1,0-1 1,-1 0 0,1 0 0,-1 0-1,0 0 1,0-1 0,0 1 0,-8 6-1,4-4-123,-49 40-4048,51-43 3650,1 0 1,-1-1-1,0 1 1,0-1-1,0 0 1,0-1-1,0 1 1,0-1 0,0 0-1,0 0 1,-7 0-1,10-1-442,1 0 616,0 0 0,-1 0 0,1 0-1,0 0 1,0 0 0,0-1 0,0 1 0,0 0 0,0-1-1,0 1 1,0-1 0,0 1 0,0-1 0,0 1 0,0-1-1,0 0 1,0 1 0,0-1 0,-1-2 0,-2-15-6584,8-28 3572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6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15 14318,'1'-2'5059,"9"-10"2742,-8 35-7132,0-1 0,-2 41 1,0 15-767,57 939-1996,-54-743 187,-2-262 1640,-1-4-148,1-1-1,-1 1 1,-1 0-1,1 0 1,-1 0-1,-1 0 1,-2 11-1,2-14-468,-3 6-789,-9-37-2793,2-13 2823,-12-65 0,-2-60 2388,17 104 153,-30-318 5862,37 311-5320,3 0 0,3 0-1,20-110 1,-20 158-1166,0 0 0,2 0 0,0 0 0,1 1 0,1 0 0,11-19 0,-16 32-243,0 0 1,1 1 0,-1-1-1,1 1 1,0 0-1,0 0 1,1 0-1,-1 0 1,1 1-1,0 0 1,0 0-1,0 0 1,0 1 0,0-1-1,1 1 1,-1 0-1,1 1 1,-1 0-1,1-1 1,0 2-1,-1-1 1,1 1-1,0 0 1,0 0-1,8 1 1,-3 1-60,0 0 0,0 0 0,0 1-1,-1 1 1,1 0 0,-1 0 0,0 1 0,0 0 0,-1 1 0,1 0-1,9 9 1,-15-12-80,-1-1 0,0 1 0,0 1 0,0-1 0,0 0 0,-1 1 0,1-1-1,-1 1 1,0 0 0,0 0 0,0 0 0,-1 0 0,1 0 0,-1 0 0,0 0 0,0 0-1,0 1 1,-1-1 0,0 0 0,1 0 0,-1 1 0,-1-1 0,1 0 0,-1 1 0,0-1-1,0 0 1,0 0 0,0 0 0,-1 0 0,-2 6 0,-50 64-4447,47-66 3630,0 0 0,-1-1 0,1 0 0,-1-1 0,0 1 0,-1-1-1,0-1 1,0 0 0,0 0 0,-1-1 0,1 0 0,-1-1 0,0 1 0,0-2 0,0 0 0,0 0-1,-1-1 1,-13 0 0,-13-2-1462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34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0 119 7783,'0'0'8931,"0"-4"-8018,0-5-343,1 1 0,0-1-1,0 1 1,1 0-1,0-1 1,1 1-1,4-10 1,-6 15-450,0-1 275,13-8 156,-14 11-527,1 0 0,0-1 1,0 1-1,-1 0 0,1 0 1,0 0-1,0 0 1,0 0-1,0 0 0,1 0 1,-1 0-1,0 0 0,0 0 1,0 1-1,1-1 0,-1 0 1,0 1-1,1-1 0,-1 1 1,3-1-1,21 3 15,1 2 0,-1 0-1,0 2 1,0 0 0,-1 2 0,1 0-1,-2 2 1,34 19 0,39 14 263,-78-37-89,0 0-1,1-1 0,0 0 1,0-2-1,0-1 0,1 0 1,24-1-1,11-5 340,66-12 0,-22 2-434,204-1 997,-197 7-678,-80 5-351,1 0-1,-1 2 1,1 1-1,30 4 1,74 8 335,-95-11-177,1 2 1,-1 2-1,41 10 1,-34-6-142,0-2 1,0-1-1,69-1 1,-29-1-1319,-67-3 760,-9 0-103,0 0 0,0-1 0,1 0 0,-1 0 0,0-1 0,0 0 0,0 0 0,8-3 0,41-8-6000,-45 10 4989,0 0 1,0 0-1,0-1 0,0 0 1,0-1-1,0 0 0,-1-1 1,15-9-1,3-16-2189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3:40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22 197 10730,'0'0'13485,"-2"-21"-11024,-2 14-2110,2 3-239,0 1-1,0-1 1,0 0 0,1 0-1,-1 0 1,1 0 0,0 0 0,0 0-1,0-5 1,4-52 332,7 34-109,-9 27-329,0-3 133,0 3-136,-1 0 1,0 0-1,1 0 1,-1-1-1,0 1 1,1 0-1,-1 0 1,0 0 0,1 0-1,-1-1 1,0 1-1,0 0 1,1 0-1,-1 0 1,0-1 0,0 1-1,1 0 1,-1-1-1,0 1 1,0 0-1,0 0 1,1-1 0,-1 1-1,0 0 1,0-1-1,0 1 1,0-1-1,0 1 1,0 0 0,0-1-1,0 1 1,0-1-2,1 0 1,-1 0 0,0 0-1,1 0 1,-1 0 0,0 0 0,1 0-1,-1 0 1,1 1 0,-1-1-1,1 0 1,0 0 0,-1 1-1,1-1 1,0 0 0,0 1 0,-1-1-1,1 0 1,0 1 0,1-1-1,2-1-20,0 1 0,0-1 0,0 1-1,0 0 1,0 0 0,1 1 0,-1 0 0,0-1-1,0 1 1,0 0 0,1 1 0,-1-1 0,0 1-1,0 0 1,0 0 0,4 2 0,62 29-128,-50-22 174,1 0 0,0-1-1,0-1 1,1-1 0,38 7 0,-33-12 159,0-2-1,-1-1 0,1-1 1,40-8-1,-31 4 8,58-1-1,-29 6-194,-19 0-20,0 1 0,57 10 0,-26-2 66,0-3 0,136-10 0,-42 0-15,-78 4-4,-44-1-20,0 2-1,1 2 1,78 13-1,-52 3 115,-34-7 105,0-2 0,0-2 0,68 2 0,-84-8-601,-21 0-100,-1-1 0,1 0 0,0 0 0,0 0 0,0-1 1,0 0-1,-1 0 0,1 0 0,0 0 0,8-4 0,39-14-7650,-35 14 5553,-1-1 1,0-1-1,0 0 0,17-11 0,10-15-2264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0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94 2466,'0'0'7394,"2"-3"-6300,-1 1-589,0-1 0,-1 1-1,0 0 1,1-1 0,-1 1-1,0 0 1,0-1 0,0 1-1,0-1 1,-1 1-1,1-1 1,-1 1 0,1 0-1,-1-1 1,0 1 0,0 0-1,0 0 1,-2-3 0,1-2-981,0 4 1266,2 3-750,-1 0-1,1 0 1,-1 0-1,1 0 1,-1-1 0,1 1-1,-1 0 1,1 0-1,-1 0 1,1-1 0,-1 1-1,1 0 1,0-1 0,-1 1-1,1 0 1,-1-1-1,1 1 1,0-1 0,-1 1-1,1-1 1,0 1-1,0 0 1,-1-1 0,1 0-1,-14-14 2607,10 13-2505,1 1 0,0-1 0,0 1 0,0 0 0,-1 0 0,1 0 0,-1 1 0,1-1 0,-1 1 0,1 0 1,-1 0-1,1 0 0,-1 0 0,1 0 0,0 1 0,-1 0 0,-4 1 0,2 1-90,-1-1 0,1 2 0,0-1-1,0 1 1,0 0 0,1 0 0,-1 0 0,-6 8 0,0 0-117,1 2 0,0-1 0,1 2 0,1-1 0,0 1 0,-11 26 0,15-27-18,0 1-1,1-1 0,1 1 1,0 0-1,1 0 0,1 0 1,0 0-1,1 1 0,0-1 1,2 0-1,2 17 1,-3-26 39,1 1 0,-1-1 1,1 1-1,1-1 1,-1 0-1,1 0 1,0 0-1,0 0 0,1-1 1,0 1-1,0-1 1,0 0-1,0 0 1,1-1-1,0 1 1,0-1-1,0 0 0,0 0 1,1 0-1,0-1 1,0 0-1,0 0 1,0-1-1,0 1 0,0-1 1,1-1-1,12 3 1,-10-3-81,-1-1 0,1 0 1,0 0-1,0-1 0,-1 0 1,1-1-1,-1 1 0,1-2 0,-1 1 1,0-1-1,1-1 0,-2 1 1,1-1-1,13-9 0,3-5-1851,-2-1 0,0 0 0,19-24-1,-2 4-1150,15-17 1093,-3 0 4451,-35 38-104,-13 15-786,14-6 6320,-26-3-7036,6 9 1400,3 3-2218,-1-1 1,1 1-1,-1 0 1,1-1-1,-1 1 1,0 0-1,1-1 1,-1 1-1,1 0 1,-1 0-1,0-1 1,0 1-1,1 0 1,-1 0-1,0 0 1,1 0 0,-1 0-1,0 0 1,1 0-1,-1 0 1,0 0-1,1 0 1,-1 1-1,0-1 1,1 0-1,-1 0 1,0 1-1,1-1 1,-1 0-1,1 1 1,-1-1-1,0 1 1,-3 11-243,0 0 1,1 0-1,0 0 1,1 0-1,1 0 0,0 1 1,0-1-1,3 17 1,-2-22 189,0-1-1,1 0 1,0 0 0,1 1 0,-1-1-1,1 0 1,0 0 0,1 0 0,-1-1-1,1 1 1,0-1 0,1 1 0,-1-1-1,1 0 1,0 0 0,1-1 0,-1 1 0,1-1-1,7 6 1,-10-9 107,0 1 1,1 0-1,-1-1 0,1 0 1,-1 1-1,1-1 1,0 0-1,-1-1 0,1 1 1,0 0-1,0-1 0,-1 1 1,1-1-1,0 0 0,0 0 1,0 0-1,0 0 0,-1-1 1,1 1-1,0-1 0,0 1 1,0-1-1,-1 0 1,1 0-1,-1-1 0,1 1 1,-1 0-1,1-1 0,-1 1 1,0-1-1,1 0 0,-1 0 1,0 0-1,0 0 0,-1 0 1,1 0-1,0-1 0,1-3 1,2-2 211,-1-1 1,0 0-1,0 1 1,-1-2-1,0 1 1,-1 0-1,0 0 1,0-1-1,-1 0 1,0-10-1,-2 7-215,0 1-1,-1 0 1,0 0 0,-1-1-1,0 2 1,-1-1 0,0 0-1,-1 1 1,-1 0-1,0 0 1,0 0 0,-1 1-1,-9-12 1,15 21-422,-1-1 0,1 1 0,0 0 0,-1 0 0,1 0 0,-1 0 0,1 1 0,-1-1 0,1 0 0,-1 1 1,0-1-1,1 1 0,-1-1 0,0 1 0,0 0 0,1-1 0,-1 1 0,0 0 0,0 0 0,1 1 0,-1-1 0,0 0 0,1 0 0,-1 1 0,0-1 1,1 1-1,-4 1 0,-11 1-13455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0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1 14157,'-5'24'4667,"-9"-1"-3935,-4 13-3381,-4 21 14,12-33 2314,0 0 0,2 1 0,1 0 1,-6 40-1,12-62 369,1-1-1,0 0 1,-1 1 0,1-1-1,0 0 1,0 1 0,1-1-1,-1 0 1,0 1 0,1-1-1,0 0 1,-1 0 0,1 1-1,0-1 1,0 0 0,0 0-1,0 0 1,1 0 0,-1 0-1,1 0 1,1 1 0,-1-1 25,0-1 0,0 0 0,0 0 0,0 0 0,1-1 0,-1 1 0,0 0 0,1-1 0,-1 1 0,0-1 0,1 0 0,-1 0 0,0 0 0,1 0 0,-1 0 0,5-2 0,5 0 318,-1-2-1,0 0 1,1 0-1,-1-1 1,-1 0-1,20-13 0,-18 9 207,-1 1-1,-1-1 0,1-1 0,-1 0 0,-1 0 0,13-18 0,-19 23-262,1 0 0,-1 0-1,-1-1 1,1 1-1,-1-1 1,0 1 0,0-1-1,0 0 1,-1 0-1,0 0 1,0 1 0,-1-1-1,0 0 1,0 0-1,0 0 1,0 0-1,-1 0 1,-3-10 0,3 10-250,-1 1 0,-1-1-1,1 0 1,-1 1 0,0-1 0,0 1 0,-1 0 0,1 0 0,-1 0 0,0 1 0,-1-1 0,1 1 0,-1 0 0,0 0 0,0 1 0,0-1 0,-8-3-1,-40-13-4423,43 19 538,-5 8 1877,3 1-4663,1-2 3179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1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0 14702,'-1'0'344,"0"0"0,0 0 0,0 0 0,0 1 0,1-1 0,-1 0 0,0 0 0,0 0 0,0 1 0,0-1 0,1 0 0,-1 1 0,0-1 1,0 1-1,1-1 0,-1 1 0,0-1 0,1 1 0,-1-1 0,1 1 0,-1 0 0,1-1 0,-2 2 0,-3 23 1704,13 35-3969,-6-49 2388,19 134-3171,2 172 0,-19-233-1316,-5-44 1060,3 16-5755,-8-66 6265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3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83 4260,'0'0'5344,"-5"-15"-3687,2 7 2398,3 7-3974,0 0 0,-1 1-1,1-1 1,0 0 0,-1 1 0,1-1 0,0 0 0,0 0 0,0 1-1,0-1 1,0 0 0,0 0 0,0 0 0,0 1 0,0-1 0,0 0-1,0 0 1,0 1 0,0-1 0,1 0 0,-1 1 0,0-1 0,1 0-1,-1 0 1,0 1 0,1-1 0,-1 1 0,1-1 0,-1 0 0,1 1-1,-1-1 1,1 1 0,0-1 0,-1 1 0,1-1 0,-1 1 0,1 0-1,0-1 1,0 1 0,0-1 0,3-1 181,23-7 442,-10 5-488,0 1-1,1 1 0,29-1 1,19-2 214,-30 2-112,-1 1-1,1 3 1,69 9 0,19 10-339,-69-9 8,1-2 1,75 1-1,249-10 600,-358-1-515,0-1 0,26-7 0,-25 5-9,-1 0 0,30 0 1,376 4-155,-262 14 95,1 0 8,-103-11-17,100 18 0,-101-11-1,105 4 1,323-33 138,-233-12 355,-64 6-239,7 13-260,245 16 1,-129 3 282,1-19 278,196 18 533,-288 6-762,104-26 570,-7 10-710,-173 6-74,-23-2-47,226 5-23,202 10 123,-92-9-91,172 11 353,-540-12-336,-37-3-517,0 2 0,93 20 0,-127-18-5635,-9-2-1254,-7 1 5412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1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 0 15022,'-4'6'4004,"-3"3"-3268,-1 0 0,0-1-1,0 0 1,-11 9 0,-83 53-885,14-11 244,52-29-154,-54 58 0,89-87 35,0 0 0,0 0 0,0 0 0,0 0 0,0 0-1,1 1 1,-1-1 0,0 0 0,1 1 0,-1-1 0,1 1 0,-1-1-1,1 1 1,0-1 0,0 1 0,-1 1 0,1 2-57,0-3 23,0 0-1,1 1 1,-1-1-1,1 1 1,-1-1-1,1 0 1,0 0-1,0 1 1,0-1 0,0 0-1,0 0 1,1 0-1,-1 0 1,1 0-1,-1-1 1,1 1-1,0 0 1,0-1-1,-1 1 1,4 1-1,14 13 273,1-1-1,0-1 1,1-1-1,1 0 1,39 15 0,-11-8 628,45 21-2293,-89-38-1293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20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12 6022,'0'0'93,"1"0"0,-1 0 1,0 1-1,0-1 0,1 0 1,-1 1-1,0-1 0,1 1 1,-1-1-1,0 0 0,0 1 1,0-1-1,0 1 0,1-1 1,-1 0-1,0 1 0,0-1 1,0 1-1,0-1 1,0 1-1,0-1 0,0 0 1,0 1-1,0-1 0,0 1 1,0-1-1,0 1 0,0-1 1,-1 0-1,1 1 0,0-1 1,0 1-1,0-1 0,-1 0 1,1 1-1,0-1 0,0 0 1,-1 1-1,1-1 0,0 0 1,-1 1-1,1-1 0,0 0 1,-1 0-1,1 1 0,-1-1 1,1 0-1,0 0 0,-1 0 1,1 1-1,-1-1 0,1 0 1,0 0-1,-1 0 0,1 0 1,-1 0-1,1 0 0,-1 0 1,1 0-1,-1 0 0,1 0 1,0 0-1,-1 0 1,1-1-1,-1 1 0,-3 0 2011,3-2-1068,-1-1 0,1 1 0,-1 0 0,0 0 0,0 0 0,0 0 0,0 0 0,0 1 0,0-1 0,0 0 0,-5-1 0,-1 0-1196,7 14 42,1-1-1,1 1 1,0 0-1,0-1 1,1 1-1,0-1 1,1 1-1,0-1 1,1 0-1,0 0 0,5 9 1,18 58-285,3 43 3,-13-75-2259,-15-40 225,4-5-1971,9-4 694,-11-24-4883,-4-9 6064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20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51 12172,'-24'12'8861,"21"-12"-6144,2 0-2648,0 0-8,0 0-1,0 0 0,1 0 0,-1 0 1,0 0-1,0 0 0,1 0 1,-1 0-1,0 0 0,0 0 0,0 0 1,1 0-1,-1-1 0,0 1 1,1 0-1,-1-1 0,0 1 0,0 0 1,1-1-1,-1 1 0,1-1 1,-1 1-1,0-1 0,1 1 0,-1-1 1,1 0-1,-1 1 0,1-1 0,0 0 1,-1 1-1,1-1 0,0 0 1,-1 1-1,1-1 0,0 0 0,0 0 1,-1-1-1,27-7-11495,3 1 2147,-17 1 6180,-11 6 2957,0-1-1,-1 1 0,1 0 0,-1-1 0,1 1 0,-1 0 0,1-1 0,-1 1 0,0-1 0,0 1 0,0-1 0,0 1 0,0-1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21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1 251 3587,'0'20'1119,"-1"-12"-276,1 1 1,0-1-1,1 0 1,2 16-1,-2-22-796,-1 0 0,1 0-1,0 0 1,0 0 0,0 0 0,0 0 0,0 0 0,0 0-1,0 0 1,1-1 0,-1 1 0,1 0 0,-1-1 0,1 1-1,0-1 1,-1 0 0,1 0 0,0 1 0,0-1 0,0 0-1,0-1 1,0 1 0,4 1 0,-1-1 155,0-1 0,1 1 0,-1-1 0,1 0 0,-1-1 0,1 1-1,-1-1 1,1 0 0,-1 0 0,0-1 0,1 0 0,-1 1 0,0-2 0,0 1 0,0-1 0,-1 0 0,1 0 0,7-6 0,-2 1 397,0-1 1,0 0 0,-1 0-1,-1-1 1,1-1 0,11-19-1,-14 19-136,0-1-1,-1 1 1,0-1-1,-1 0 1,4-19 0,-6 25-267,-1-1 1,-1 1-1,1-1 1,-1 1-1,0-1 1,-1 1-1,1-1 0,-1 1 1,-1-1-1,1 1 1,-1 0-1,0 0 1,0 0-1,-4-7 1,3 9-157,1 0 1,-1-1-1,0 1 1,0 1-1,0-1 1,-1 0 0,1 1-1,-1 0 1,0 0-1,0 0 1,0 0-1,0 0 1,-1 1-1,1 0 1,-1 0-1,1 0 1,-9-2-1,9 4-81,0-1 0,0 1-1,0 0 1,0 0 0,0 1-1,0-1 1,0 1-1,0 0 1,0 0 0,1 0-1,-1 0 1,0 1 0,0 0-1,1-1 1,-1 1 0,1 1-1,0-1 1,0 0 0,-1 1-1,2-1 1,-1 1 0,0 0-1,0 0 1,-3 7 0,-2 1 19,2 0 0,-1 1 0,1 0 0,1 0 0,0 1 0,1-1 0,1 1 0,0 0 0,0 0 0,1 0 0,1 1 0,0-1 0,1 0 0,0 1 0,1-1 0,1 0 0,0 0 1,0 0-1,2 0 0,0 0 0,0 0 0,1-1 0,0 0 0,1 0 0,1 0 0,0-1 0,0 0 0,1 0 0,1-1 0,-1 0 0,2 0 0,-1-1 0,1 0 0,1-1 0,17 10 0,-3-6-87,2-2-1,-1 0 0,2-2 1,-1-2-1,1 0 0,0-2 1,47 2-1,-53-4-379,-5-1-1128,-1-1 1,1-1-1,0 0 1,-1-1-1,33-9 1,-24 5-1994,8-1-506,-31 6 3815,0 0 0,-1-1-1,1 1 1,-1-1-1,0 1 1,1-1-1,-1 1 1,0-1 0,0 0-1,0 0 1,0 0-1,1-3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6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6374,'0'0'9977,"4"0"-9421,11 0-6,-11 0-6,0 0-31,47 10 304,-1 1-604,44-7 103,-64-4-131,0 1 0,0 1 1,45 11-1,-49-8 7,26 9 470,-49-14-1019,16 3-897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7.5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92 4292,'-15'-13'1751,"12"11"-475,3-26 1302,-1 18-2595,-15-17 8288,7 19-7134,6 5 747,-24 9-293,24-2-1207,-7 9-341,1 1 0,1 0-1,0 1 1,1 0 0,1 0 0,0 0-1,1 1 1,1 0 0,0-1 0,-2 28-1,5-35-122,0 0-1,1 1 0,0-1 0,0 1 1,1-1-1,1 0 0,-1 0 0,1 1 1,0-1-1,1 0 0,0-1 0,0 1 1,1 0-1,0-1 0,0 0 0,1 0 1,0 0-1,0 0 0,0-1 0,1 0 0,0 0 1,0-1-1,11 8 0,-9-8 14,0-1 0,0 0-1,0 0 1,1-1 0,-1 0-1,1 0 1,0-1 0,0-1 0,0 1-1,0-1 1,1-1 0,15 0-1,-21 0 168,0-1 0,0 1 0,0-1 0,0 0-1,0 0 1,-1 0 0,1 0 0,0-1 0,0 1-1,-1-1 1,1 0 0,-1 0 0,0 0 0,1-1-1,-1 1 1,0-1 0,0 0 0,-1 0 0,1 0-1,-1 0 1,1 0 0,-1-1 0,0 1 0,0-1-1,0 1 1,-1-1 0,1 0 0,-1 1 0,1-9 0,-1 2 248,-1 0 1,0 0 0,-1 0-1,0 1 1,0-1 0,-1 0 0,-1 0-1,0 1 1,0-1 0,-1 1 0,-7-15-1,-4-4 97,-1 1 0,-24-31 0,35 52-677,0-1-1,-1 1 1,0 1-1,0-1 1,0 1-1,-1 0 1,0 1-1,-8-5 1,11 8-112,0 1-1,0 0 1,0-1 0,0 2 0,1-1 0,-1 0 0,0 1 0,0 0-1,0 0 1,1 0 0,-1 0 0,1 0 0,-1 1 0,-5 3 0,-6 2-229,9 0-5661,9-5 3585,-3-2 2384,1 0 1,-1 0-1,0 0 0,1 0 0,-1 0 0,0 0 0,1 0 0,-1 0 1,0 0-1,1-1 0,-1 1 0,0 0 0,1 0 0,13-22-7033,14 11 5894,-26 9 1388,-1 0 1,1 0 0,-1-1 0,0 1 0,0 0-1,0-1 1,0 1 0,0-1 0,0 1 0,-1-1-1,1 1 1,0-4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8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8360,'1'3'3497,"7"14"1227,-8 6-4414,-1-10-264,0 1-1,1-1 1,1 0 0,0 1 0,1-1 0,0 0 0,6 17 0,33 93 56,-38-115-91,2 7 102,1 0 0,1 0-1,0 0 1,1-1 0,0 0 0,1-1 0,14 17-1,-20-27 241,-3-3-333,0-1 1,0 1-1,0 0 1,0-1-1,0 1 0,0 0 1,1-1-1,-1 1 1,0 0-1,0-1 1,0 1-1,0 0 1,0-1-1,1 1 1,-1 0-1,0 0 1,0-1-1,0 1 1,1 0-1,-1 0 0,0-1 1,1 1-1,-1 0 1,0 0-1,0 0 1,1-1-1,-1 1 1,0 0-1,1 0 1,-1 0-1,0 0 1,1 0-1,0 0 1,0-1 18,-1 1 1,1 0 0,0-1-1,0 1 1,0-1-1,0 1 1,0-1 0,-1 1-1,1-1 1,0 1 0,-1-1-1,1 0 1,0 1 0,-1-1-1,1 0 1,-1 0-1,1 1 1,-1-1 0,1 0-1,-1 0 1,1 0 0,-1 0-1,0 0 1,1-1 0,7-40 849,-1 0 0,-1 0 1,-3-1-1,-2-48 0,-1 90-929,-1 0-1,1 0 1,0 1-1,0-1 0,0 0 1,0 0-1,0 0 0,0 0 1,1 0-1,-1 0 1,0 0-1,0 0 0,1 1 1,-1-1-1,0 0 0,1 0 1,-1 0-1,1 1 0,-1-1 1,1 0-1,-1 0 1,2 0-1,11 9-389,17 35 192,-27-38 153,51 91-170,12 18-450,-46-93-2157,-16-17-85,12-7-5300,-13-9 4056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8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15 9353,'0'0'10431,"-2"0"-10299,1 0-1,-1 1 1,1-1-1,-1 0 1,1 0-1,-1 0 1,1-1-1,-1 1 1,1 0 0,-1-1-1,1 1 1,-1-1-1,-1 0 1,2 0-108,0 0-1,0 0 1,0 0 0,0 0 0,1 1 0,-2-1 0,1 0 0,0 0-1,0 1 1,0-1 0,0 1 0,0-1 0,0 1 0,-1-1-1,1 1 1,0 0 0,0 0 0,-1-1 0,1 1 0,0 0-1,0 0 1,-1 0 0,1 1 0,0-1 0,-1 0 0,1 0-1,0 1 1,-2 0 0,1 1-12,1-1 0,-1 1 0,1 0 0,0 0 0,-1 0 0,1 0-1,0 0 1,0 0 0,0 0 0,1 0 0,-1 0 0,1 1 0,-1-1 0,0 4 0,-1 17-34,2 0 0,2 37 0,-1-45 99,4 64-66,3-1 1,3 0 0,4 0 0,42 124-1,-56-196-68,1 0 0,0 0 0,0 0 0,0 0 0,1-1 0,0 1 0,0-1 0,0 0 0,1 0 0,0 0 0,0 0 0,0-1 0,0 1 0,1-1 0,0 0 0,0 0 0,0-1 0,8 5 0,-12-8-134,1 0 0,-1 0 0,0 0 1,1-1-1,-1 1 0,0 0 0,1 0 1,-1-1-1,0 1 0,1-1 0,-1 1 1,0-1-1,0 0 0,0 0 0,1 1 1,-1-1-1,0 0 0,0 0 0,0 0 1,0 0-1,0 0 0,-1 0 0,1 0 1,0 0-1,0-1 0,-1 1 0,1 0 1,0-3-1,1 1-593,3-1-836,2-5-1196,-13-9-1596,2 8 1425,-7-21-344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8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14510,'27'16'7431,"-4"-8"-6887,4-8-416,6 0-320,-6-8-288,12 8-225,-11 0-256,14 0-256,-20 0-513,16 10-800,-7 9-1538,18-3-3555,0-16 4516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9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7847,'0'-4'3673,"9"-29"1972,12-2-4028,-15 27-1510,0 0-1,1 0 1,0 1-1,0 0 1,15-10-1,-21 17-86,0-1 0,0 1 1,0-1-1,1 1 0,-1 0 0,0-1 0,0 1 1,0 0-1,1 0 0,-1 0 0,0 0 1,0 0-1,0 0 0,1 0 0,-1 1 0,0-1 1,0 0-1,0 1 0,0-1 0,1 1 0,-1-1 1,1 2-1,-1-2 12,1 1-10,-1-1 1,1 1-1,0 0 1,0-1-1,0 1 1,-1 0-1,1 0 1,0 1-1,-1-1 1,1 0 0,-1 0-1,1 1 1,-1-1-1,0 1 1,0-1-1,0 1 1,2 3-1,1 0 42,3 4 16,-1 0-1,0 0 1,0 1-1,-1-1 0,0 2 1,-1-1-1,0 0 1,0 1-1,-1 0 0,-1 0 1,0-1-1,0 2 1,0 14-1,-2-11-2,0 0-1,-1 0 1,-1-1 0,0 1 0,-1 0-1,0-1 1,-1 0 0,-1 1 0,-8 16-1,6-18-7,0 0-1,-1-1 0,-1 0 1,0-1-1,0 0 0,-1 0 1,-1-1-1,1 0 0,-24 15 1,30-23-256,9 2-1415,11 3 1837,1 0-1,0-1 0,-1-1 0,2-1 0,-1 0 1,33 2-1,5 3 689,-51-8-894,0 0 0,-1 0 0,1 1 0,-1-1-1,1 1 1,-1 0 0,7 4 0,-7-4-164,1 0-500,4 3-1989,11 2-5768,-1 0 189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4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17 111 3651,'0'0'6011,"-1"-3"-5535,-7-10-236,0-3 3266,8 15-3475,0 1 0,0 0 0,0-1 0,0 1 0,0 0 0,0 0 0,0-1 0,1 1 0,-1 0 0,0-1 0,0 1 0,0 0 0,0 0 0,0-1 0,0 1 0,1 0 0,-1 0 0,0-1 0,0 1 0,0 0 0,1 0 0,-1 0 0,0-1 0,0 1 0,1 0 0,-1 0 0,0 0 0,0 0 0,1-1 0,-1 1 0,0 0 0,1 0 0,-1 0 0,0 0 0,1 0 0,-1 0 0,0 0 0,0 0 0,1 0 0,-1 0 0,0 0 0,1 0 0,-1 0 0,0 0 0,1 1 0,78-7 1667,310 18 731,-202-18-1601,-128 0-791,224 6-32,-205 8 59,125 3 331,-135-3-186,28-3-72,-67-2 54,1-2 0,-1 0 1,38-6-1,218-44 1277,12 17-635,-111 20-732,-179 11-92,1-1-1,-1 1 1,1 1 0,0 0 0,0 0-1,9 1 1,9 1 26,46-4 0,-58 1-34,-1 0-1,0 2 0,1-1 0,-1 2 1,0 0-1,16 4 0,-18-5 22,-5-2-21,-1 1 0,1 0 0,0 0 1,-1 1-1,1-1 0,0 1 0,-1 0 0,8 3 0,6 1 21,84 7 26,178-1 0,-209-18 78,19 0-1745,-86 7 1003,1 0 0,-1 1 1,0-1-1,1 1 0,-1 0 1,0 1-1,0-1 0,0 1 1,0 0-1,0 1 0,0-1 1,8 6-1,-4-1-4376,16 0 1987,-9-6-2018,17-1 2978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0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76 10698,'1'3'412,"1"-1"-1,-1 0 1,0 0-1,1 0 1,-1 1-1,1-1 1,0-1 0,0 1-1,0 0 1,0 0-1,0-1 1,3 3-1,-4-3-258,1-1-1,-1 0 1,0 1 0,0-1-1,0 0 1,0 0-1,1 1 1,-1-1 0,0 0-1,0 0 1,0 0-1,1 0 1,-1-1 0,0 1-1,0 0 1,0 0-1,1-1 1,-1 1 0,0-1-1,0 1 1,0-1-1,0 1 1,0-1 0,0 0-1,0 0 1,1-1-1,-1 1 48,1-1-1,-1 1 0,-1-1 1,1 1-1,0-1 0,0 0 1,-1 1-1,1-1 0,-1 0 1,1 1-1,-1-1 0,0 0 0,1 0 1,-1 0-1,0 1 0,0-1 1,0 0-1,-1 0 0,1 0 1,0 1-1,-1-1 0,1 0 1,-1 1-1,1-1 0,-2-2 0,-17-31 315,18 34-620,1 0 0,-1 0 0,0 0 0,0 0 0,1 0 0,-1 0 0,0 0 0,0 1 0,0-1 0,0 0 0,0 1 0,0-1-1,-1 1 1,1-1 0,0 1 0,0-1 0,0 1 0,0 0 0,-2-1 0,-1 0-426,0-1-2169,-2 5-1367,4-1 4150,-2-1-1326,0 1 0,1 0 0,-1 0 0,1 0 0,-1 1 0,1-1 0,0 1 0,0 0 0,0 0 0,-4 6 0,4 15-1596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0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344 0 12780,'-1'5'8098,"-1"3"-7982,1 0 0,1 1-1,0-1 1,0 0 0,0 1-1,1-1 1,0 0 0,1 1-1,0-1 1,0 0 0,1 0-1,4 10 1,7 26-87,0 16-21,-2 1 1,7 123 0,-18-157 158,-2 1 1,0 0-1,-2 0 0,-1-1 0,-1 1 0,-1-1 0,-2-1 0,0 1 0,-14 26 0,17-43-61,0-1 0,-1 1 0,0-1 0,0-1-1,-1 1 1,0-1 0,-1-1 0,1 1 0,-2-1 0,1-1-1,-11 7 1,15-10-171,-1 0 1,0-1-1,0 0 0,0 0 1,0 0-1,-1-1 0,1 0 0,0 0 1,-1 0-1,1 0 0,-1-1 0,1 0 1,0 0-1,-1-1 0,1 1 0,-1-1 1,1 0-1,0-1 0,0 1 0,0-1 1,-1 0-1,-8-5 0,4-1-1135,-1 0-1,1 0 1,0-1-1,0-1 1,1 1-1,1-1 1,0-1 0,0 0-1,1 0 1,0 0-1,1-1 1,0 0-1,1 0 1,0-1-1,-3-16 1,-1-24-3322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1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17136,'0'0'4292,"21"8"-1569,16 23-4229,2 2-2241,6-6-2211,-20-3 2147,26 7-3941</inkml:trace>
  <inkml:trace contextRef="#ctx0" brushRef="#br0" timeOffset="1">664 142 10538,'0'0'9759,"-2"3"-8857,-5 5-779,1-1 0,-1 0 0,-1-1 0,1 0 0,-1 0 0,-9 5 0,-26 20 51,41-29-159,-22 19 81,-32 36 1,50-50-113,0 0-1,0 1 1,1-1-1,1 1 1,-1 1-1,1-1 1,0 1-1,1-1 1,-4 17-1,7-22 8,-1 0 0,1 0 0,0-1-1,1 1 1,-1 0 0,0 0 0,1-1 0,0 1 0,-1 0 0,1-1-1,0 1 1,0-1 0,1 1 0,-1-1 0,0 0 0,1 1-1,-1-1 1,1 0 0,0 0 0,0 0 0,0 0 0,0 0-1,0-1 1,0 1 0,0 0 0,1-1 0,-1 0 0,1 1 0,4 0-1,9 5 102,0 0 0,1-2 0,27 6 0,-20-5 269,20 11 1116,-42-17-1380,-1 1 0,0 0 0,0 0 0,0 0 0,1 1 1,-1-1-1,0 0 0,0 0 0,-1 0 0,1 1 0,0-1 0,0 0 0,0 1 0,-1-1 0,1 1 0,-1-1 1,1 1-1,-1-1 0,0 1 0,0 0 0,1-1 0,-1 3 0,-2 0 14,1 0 0,-1 0 0,0 0 0,1-1 1,-2 1-1,1-1 0,0 1 0,-1-1 0,1 0 0,-1 0 0,-6 5 0,4-2-157,-31 43-1871,25-42 814,10-7 989,1 1 1,-1-1 0,0 0-1,1 0 1,-1 1 0,0-1 0,1 0-1,-1 1 1,1-1 0,-1 1-1,1-1 1,-1 1 0,1-1 0,-1 1-1,1-1 1,0 1 0,-1 0-1,1-1 1,0 1 0,-1-1 0,1 1-1,0 0 1,0-1 0,0 1-1,-1 0 1,1-1 0,0 1 0,0 0-1,0-1 1,0 1 0,0 0-1,0 0 1,-15 9-7043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1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 7047,'0'0'10313,"0"-4"-8001,0-16 4815,1 25-7250,43 226-2528,26 398 1,-69-608 2537,3 55-1784,-9 119-1,-2-170-408,7-25 2166,0 1 0,-1-1 1,1 1-1,0-1 1,-1 1-1,1-1 1,0 0-1,-1 1 0,1-1 1,-1 0-1,1 1 1,0-1-1,-1 0 1,1 0-1,-1 1 0,1-1 1,-1 0-1,1 0 1,-1 0-1,1 0 1,-1 1-1,0-1 0,1 0 1,-1 0-1,1 0 1,-1 0-1,1 0 1,-1 0-1,1-1 0,-1 1 1,1 0-1,-1 0 1,0 0-1,-5-8-3928,-5-26 315,8-3 1159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2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20 13100,'0'-1'154,"0"1"-1,0-1 0,-1 1 1,1-1-1,0 0 0,0 1 0,0-1 1,0 1-1,0-1 0,0 0 1,0 1-1,0-1 0,0 1 1,0-1-1,0 0 0,0 1 0,0-1 1,1 1-1,-1-1 0,0 1 1,0-1-1,1 1 0,-1-1 1,0 1-1,1-1 0,-1 1 0,0-1 1,1 1-1,-1-1 0,1 1 1,-1 0-1,1-1 0,-1 1 1,1 0-1,-1-1 0,1 1 0,-1 0 1,2-1-1,30 1 1828,-22 3-1951,0-1 0,-1 1 1,0 0-1,1 1 0,12 7 0,-18-8 78,0-1-1,-1 1 1,1-1-1,-1 1 1,1 0-1,-1 1 1,0-1-1,-1 0 1,1 1-1,-1 0 1,1-1-1,-1 1 1,0 0-1,0 0 1,-1 1-1,1-1 1,-1 0-1,0 0 1,0 1-1,0-1 1,-1 1-1,0-1 1,1 0-1,-2 1 1,1-1-1,0 1 1,-1-1-1,0 0 1,0 1-1,0-1 1,-1 0-1,-2 7 1,-4 6-81,-1 0 0,-1 0 0,-1-1 0,0 0 0,-1-1 0,-17 17 0,19-18-1480,-15 16-2028,24-29 3054,0 0 1,0 0-1,-1-1 0,1 1 0,0 0 0,-1-1 0,1 1 1,0-1-1,-1 1 0,1-1 0,-1 0 0,1 1 1,0-1-1,-1 0 0,1 0 0,-1 0 0,1 0 0,-1-1 1,1 1-1,-1 0 0,1 0 0,0-1 0,-1 1 1,1-1-1,-1 0 0,-1 0 0,-23-15-4255,8-4 844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8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1117 7143,'-30'-45'10015,"3"-3"-6468,-28-44-2616,-40-31 3767,92 120-4073,-5-9-113,16 39-555,1-1 0,2 0 0,0 0 1,2-1-1,21 31 0,3 10 60,85 138 485,-120-200-456,0-1 0,0 0 0,0 0 0,1 0 0,-1-1 0,1 1 0,0-1 0,4 4-1,-6-6 7,0 1-1,0 0 0,0-1 1,0 1-1,1-1 0,-1 0 0,0 1 1,0-1-1,1 0 0,-1 0 0,0 0 1,0 0-1,1 0 0,-1 0 0,0 0 1,0 0-1,1 0 0,0-1 0,2-1 36,-1 0 0,1 0 0,-1-1 0,0 1 0,1-1 0,-1 0-1,-1 0 1,1 0 0,0 0 0,-1 0 0,0-1 0,1 1 0,-1-1 0,1-4-1,30-60-816,31-91 0,-18 38-3345,123-350-8767,-119 321 9567,36-114-2101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00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69 203 7944,'0'0'5375,"-1"0"-5294,0 0-1,0 0 0,1 0 1,-1 1-1,0-1 0,0 0 1,0 0-1,0 0 0,0 0 0,0-1 1,0 1-1,0 0 0,0 0 1,1-1-1,-1 1 0,0 0 1,0-1-1,0 1 0,0-1 1,1 1-1,-2-1 0,-33-71 3499,31 60-2631,2 9 638,2 3-1573,0 0 0,0 0-1,0 0 1,-1 0 0,1 0 0,0 0 0,0 0 0,0 0 0,0 0 0,0 0 0,0 0 0,0 0 0,0 0-1,-1 0 1,1 0 0,0 0 0,0 0 0,0 0 0,0 0 0,0-1 0,0 1 0,0 0 0,0 0 0,0 0-1,0 0 1,0 0 0,0 0 0,-1 0 0,1 0 0,0-1 0,0 1 0,0 0 0,0 0 0,0 0 0,0 0-1,0 0 1,0 0 0,0 0 0,0-1 0,0 1 0,0 0 0,0 0 0,0 0 0,1 0 0,-1 0-1,0 0 1,0 0 0,0-1 0,0 1 0,0 0 0,0 0 0,0 0 0,0 0 0,0 0 0,0 0 0,0 0-1,0 0 1,1 0 0,-2-1-17,1 1 0,-1 0 0,1 0 0,0 0 0,-1-1-1,1 1 1,0 0 0,-1-1 0,1 1 0,0 0 0,-1-1 0,1 1-1,0 0 1,0-1 0,-1 1 0,1 0 0,0-1 0,0 1 0,0-1-1,0 1 1,-1-1 0,1 1 0,0 0 0,0-1 0,0 1 0,0-1-1,0 1 1,0-1 0,0 1 0,0-1 0,3-1 236,0 1 1,0 0 0,0 0-1,0 0 1,1 1-1,-1-1 1,-1 1 0,1-1-1,0 1 1,1 0-1,-1 0 1,4 1 0,697 17 375,-328-26 1090,-73-11-711,-242 19-817,120 2 274,184 9 1313,-124 7-1032,-2-2-292,-67-10-620,-138-4-257,-28-1 113,-1 0 0,0-1 0,0 1 0,0-1 1,0-1-1,0 1 0,1-1 0,-1 0 0,0 0 0,8-3 0,-5 1-1055,0 0 1,1 0-1,-1-1 0,0 0 0,0 0 0,-1-1 0,0 0 1,1 0-1,-1-1 0,-1 0 0,1 0 0,-1 0 0,-1-1 0,6-8 1,13-32-3794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07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1459 17617,'0'0'12732,"-3"-2"-12503,-33-31 1084,28 25-916,27 28-596,79 90-5,33 34 552,-130-143-341,0 0-1,0 1 1,1-2-1,-1 1 1,0-1-1,0 1 1,1 0-1,-2 0 1,2 0-1,-1-1 1,1 1-1,-1-1 1,1 1-1,-1-1 1,1 0 0,-1 1-1,1-1 1,-1 0-1,1 0 1,0 0-1,-1 0 1,1 0-1,-1-1 1,1 1-1,-1 0 1,1-1-1,-1 1 1,1-1-1,-1 0 1,1 1-1,-1-1 1,0 0-1,1 0 1,-1 0-1,0 1 1,1-1 0,0-1-1,5-7 45,1 1 0,0-1 0,-1 0 0,8-14 1,-3 3-22,147-229-2875,-56 78-1068,383-663-13122,-297 476 11232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34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18 8424,'0'0'13736,"0"-1"-13604,0 1 0,0-1 1,-1 0-1,1 0 0,0 0 0,-1 1 1,1-1-1,0 0 0,-1 0 1,1 0-1,-1 0 0,1 1 1,-1-1-1,0 0 0,1 1 0,-1-1 1,0 0-1,1 1 0,-1-1 1,0 1-1,0-1 0,0 0 1,-8 1 126,-1 0 330,0 0 0,1 0-1,-1 1 1,-16 3 0,23-3-344,-24 12 86,19-5-394,1 0 0,1 1-1,0-2 1,0 2 0,0 0 0,1 1 0,2-2-1,-1 2 1,0 0 0,0-1 0,2 2 0,-1-1-1,1-1 1,1 2 0,0 0 0,0-2 0,1 2-1,1 10 1,0-3-136,1-2 0,0 1 0,2-1 0,0 1 0,0-1 0,1 1 0,1-2 0,1 1 0,1-1 0,15 24 0,-19-31 99,1 0 0,1-2 1,0 1-1,1 0 0,-1 0 0,1-1 0,0 0 0,0-1 0,1 1 0,0-1 0,0 0 0,0-1 0,1-1 1,-2 1-1,2-1 0,0 0 0,0-1 0,1 1 0,-2-2 0,12 1 0,-12-3-53,0 0 1,-1-1-1,0 0 0,1 0 0,-1-1 1,0 0-1,0 0 0,0-1 1,-1 1-1,1-1 0,11-11 0,2 0-93,-1-3-1,23-24 0,-30 28 543,-1 0 0,-1 0 0,0-2 0,0 2 0,-2-3 0,11-25-1,-16 27 661,-6 12-54,-8 17-912,9-2-285,1 1 1,0 0 0,0-1-1,2 2 1,-1-2 0,2 1 0,4 20-1,-5-28 257,0 0-1,0 0 1,1-1-1,-1 1 0,1 0 1,0-1-1,1 1 1,0-1-1,-1 0 0,2 0 1,-1 0-1,0 0 1,1 0-1,0-1 0,0 1 1,0-1-1,0 0 1,5 3-1,-6-5 79,1 0-1,-1 1 0,0-1 1,0-1-1,1 1 1,-1 0-1,1-1 1,-1 1-1,0-1 1,1 0-1,-1 0 1,0-1-1,0 1 1,1-1-1,-1 1 0,0-1 1,1 0-1,-1-1 1,0 1-1,0 0 1,0-1-1,0 1 1,0 0-1,0-1 1,0 0-1,-1-1 0,1 1 1,2-4-1,0 0 194,0-1-1,0 1 1,0-1-1,-1 0 0,0 0 1,0 0-1,-1 0 1,0-1-1,0 0 0,-1 0 1,-1 1-1,1-1 1,-1 0-1,0 0 1,-1 0-1,0 0 0,0 0 1,0-1-1,-1 2 1,-1-1-1,1 0 0,0 0 1,-2 1-1,1-1 1,-1 0-1,-1 0 0,-7-11 1,-5-2-78,11 16-398,1 0 1,-2 0 0,1 0-1,-1 1 1,0 0 0,0 0 0,-8-3-1,-6 0-5648,-6 5-6891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1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118 107 3395,'0'-2'3350,"0"-19"1340,-39-31 4043,37 49-7585,-2 2-294,-32-14 913,32 13-1601,4 2-168,0 1-1,0-1 1,0 0 0,0 1 0,0-1 0,-1 0-1,1 1 1,0-1 0,0 0 0,0 1 0,0-1 0,0 0-1,-1 1 1,1-1 0,0 0 0,0 0 0,-1 1-1,1-1 1,0 0 0,0 0 0,-1 0 0,1 0-1,0 0 1,-1 0 0,1 0 0,0 0 0,-1 1-1,1-1 1,0 0 0,-1 0 0,1 0 0,-1 0-5,1 0 1,-1 0-1,1 0 1,0 1-1,-1-1 1,1 0 0,0 0-1,-1 1 1,1-1-1,-1 0 1,1 1-1,-1-1 1,1 0-1,0 1 1,-1-1-1,1 1 1,0-1 0,-1 0-1,1 1 1,0-1-1,-1 1 1,1-1-1,0 1 1,0-1-1,0 1 1,0-1 0,-1 1-1,1 0 1,0-1-1,0 1 1,0-1-1,0 2 1,-15 166-928,15-155 881,0 1 1,1-1 0,0 0 0,1 1 0,7 23 0,-7-34 50,-1 1 0,1 0 0,0 0 1,0-1-1,-1 1 0,1-1 0,0 0 0,1 0 1,0 0-1,0 0 0,0-1 0,0 1 0,0 0 1,0-1-1,1 0 0,-1 1 0,1-2 0,-1 1 1,1 0-1,0-1 0,-1 1 0,1-1 1,0-1-1,8 2 0,-2-1 83,0-1 0,-1 1 0,1-2 0,0 1 0,0-1 0,0-1 0,-1 1 0,1-1 0,-1-1 0,1 0 0,8-5 0,-13 6 72,-1-1 0,0 1 0,1-1 0,-1 0 0,0 1 0,0-1 0,-1 0 0,1-1 0,-1 1 0,-1-1 0,2 0 0,-2 0 0,1 0 0,0 0 0,-1 0 0,0-1 0,0 1 0,0-1 0,-1 0 0,1 1 0,-1 0 0,0-1 0,0-8 0,-1 2 134,-1 0-1,-1 0 1,0 0-1,0 1 1,-1-1-1,0 0 0,-1 1 1,0-1-1,-1 1 1,-10-18-1,6 15-322,0 0 0,0 2 0,0-2 0,-2 2-1,0 0 1,-1 1 0,-14-12 0,25 21-44,-1 0-1,1 0 1,0 0 0,0 0 0,-1 0 0,1 0 0,0 1 0,-1-1 0,1 0-1,-1 1 1,1-1 0,-1 1 0,1 0 0,-1-1 0,1 1 0,-1 0-1,1 0 1,-1 0 0,1 0 0,-1 0 0,0 0 0,2 0 0,-2 1-1,1-1 1,-1 1 0,1-1 0,-1 1 0,-1 0 0,-11 4-2182,4-6 1070,10 1 1055,-1-1 1,1 1-1,-1 0 1,1 0-1,-1-1 1,0 1 0,1 0-1,-1 0 1,1 0-1,-1 0 1,0 0-1,1 0 1,-1 0-1,0 0 1,1 0-1,-1 0 1,1 0 0,-1 0-1,0 0 1,1 0-1,0 0 1,0 1-1,-1-1 1,0 0-1,1 0 1,-1 1 0,1-1-1,-1 0 1,1 1-1,-1-1 1,1 1-1,-1-1 1,1 1-1,0-1 1,-1 1 0,1-1-1,0 1 1,-1-1-1,1 1 1,0-1-1,0 1 1,-1 0-1,1-1 1,-13 8-7629,3-5 5766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1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5701,'0'0'2814,"4"-2"-449,27-11-1314,38-22 1,-66 33-326,11-2 247,2-5-483,35-3 478,1 3 1,1 1-1,85 0 0,168 17-529,-49 1-283,1074-29 180,-1174 16-394,142-7-2484,-178 6-2005,-68 4-287,60-9-1,-108 8 4440,0 0 0,-1-1 0,1 1 0,-1-1 0,1 0 0,-1 0 0,8-6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2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12524,'0'0'9652,"-3"3"-9679,0 2-3,1-1 0,0 0 0,-1 1 0,2 0 0,-1 0 0,0 0 0,1 0 0,0 0 0,0-1 0,0 9 0,0 62-180,1-54 173,0 398 27,0-407 3145,1 1-4633,0-10-303,-1 0-1,1 0 0,-1 0 1,1-1-1,0 1 0,0 0 0,1 0 1,-1 0-1,3 4 0,6 1-2408,-7-6 3238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2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359 1 13965,'0'0'3903,"-4"0"-771,-14 0-2303,-11 2-353,2 1 0,-1 1 0,0 1 0,-50 17 0,40-11 240,29-9-658,0 1 0,0 0 1,1 1-1,1 0 0,-1 1 0,0-1 0,0 2 1,1-2-1,-8 9 0,11-9-149,2-3 12,1 1 1,-1-1-1,1 1 1,0-1-1,0 1 1,0-1-1,0 1 0,0-1 1,0 1-1,0 0 1,0 0-1,1-1 1,-1 1-1,1 0 0,-1 0 1,1 0-1,0 0 1,0 0-1,0 0 1,0 0-1,0 0 0,0 0 1,0 0-1,1-1 1,-1 1-1,1 0 1,0 0-1,-1 0 0,1 0 1,0 0-1,0-1 1,0 1-1,0 0 1,2 1-1,3 6-126,0-2 0,0 1 0,1 0 0,11 8 0,-17-15 206,68 58-383,-35-31 547,-3 0-1,49 55 1,-16-7-3240,-60-71 299,1-2-971,-1 1 2469,5 7-286,4-4-3720,0-2 1254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2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15310,'0'0'7816,"18"28"-7944,-18-9 0,7 6-97,-7-3 65,0 8-64,5-6 0,-5 7-321,0-12-736,10-1-1602,4 7-1313,-32-25-7975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3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16079,'0'0'7720,"18"12"-8874,-6 6-5892,8-6-6759,-1 5 12011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4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1 180 6502,'34'33'3257,"-34"-32"-3137,1-1 0,-1 1 0,1-1 0,-1 1 1,0-1-1,1 1 0,-1-1 0,1 0 1,-1 1-1,1-1 0,-1 0 0,1 1 0,0-1 1,-1 0-1,1 0 0,-1 0 0,1 1 1,0-1-1,-1 0 0,1 0 0,-1 0 0,1 0 1,0 0-1,0 0 0,20 1 1034,-10 0-540,2 0 1,0-1 0,-1 0 0,1-1-1,21-5 1,-28 4-243,-1-1-1,0 1 1,0-1-1,0 0 1,-1 0 0,1-1-1,-1 1 1,0-1-1,-1-1 1,1 1 0,0 0-1,-1 0 1,4-7 0,-4 4 75,0-1 1,0 2-1,-1-2 1,-1 1 0,1-1-1,-1 1 1,0-1-1,-1 0 1,0-7-1,-1 11-391,1 0-1,-1-1 0,-1 1 0,1 0 1,0 0-1,-1 0 0,0 1 0,0-1 1,0 0-1,-4-4 0,1-1-70,5 8-34,-1 0 0,0-1 0,1 1 0,-1 0 0,0 0 0,0 0 0,0 0 1,0-1-1,0 1 0,0 0 0,1 0 0,-2 0 0,1 0 0,0 0 0,0 0 0,-1 1 0,1-1 0,-1 0 0,1 1 0,0-1 0,-3 0 0,3 1-15,-1 1 0,1-1 0,0 0 0,-1 0-1,1 1 1,0-1 0,-1 1 0,1-1 0,0 1-1,0 0 1,-1-1 0,1 1 0,0 0 0,0 0 0,0 0-1,0 0 1,0 0 0,-1 1 0,-2 3-134,0 1 1,0 1 0,0-1-1,1 1 1,-5 10-1,2 3 109,2 2-1,0-2 0,2 1 0,0 1 0,1-1 0,1 0 0,2 0 1,0 0-1,1 0 0,1 0 0,7 21 0,-7-27-589,1 0-1,0-2 1,0 1 0,1 0 0,2-1-1,-1 0 1,2 0 0,0 0-1,16 17 1,-21-26 370,0-1 0,0 1 1,0 0-1,1 0 0,0-1 0,-2 0 0,2 0 1,1-1-1,-1 1 0,0-1 0,0-1 0,1 1 1,-1-1-1,1 0 0,-1 0 0,0 0 0,1 0 1,0-1-1,0 0 0,-1 0 0,1-1 0,0 0 1,-1 0-1,0 0 0,1 0 0,-1-1 0,0 1 1,9-6-1,21-20-3823,6 1 694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5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9609,'3'0'3502,"17"2"167,8 7-2380,15 1-850,268 20 4013,-298-29-5557,2 0 2071,-6 0-3450,18 15-17853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6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67 13164,'0'0'8051,"0"0"-7915,-1 1 1,0-1-1,0 1 1,0-1-1,0 1 1,0-1-1,0 0 1,0 1-1,0-1 1,0 0-1,1 0 1,-1 0-1,0 0 1,0 0-1,0 0 1,0 0-1,0 0 1,0 0-1,0-1 1,-2 1-1,-10-12 62,10 9-17,0 3-42,-7 0-53,8 1-105,1 0 1,-1 0 0,1 0-1,0 0 1,0 0 0,-1 0-1,1 0 1,0 0 0,0 0-1,0 1 1,0-1-1,0 0 1,0 1 0,1-1-1,-2 3 1,-3 4-129,2 0 0,-1 1 0,1 0-1,0 0 1,0 0 0,1 0 0,0 0 0,1 0 0,0 1-1,0 0 1,2 14 0,-3 4-260,1-6-38,1 0 0,1 1 0,5 35 1,-5-51 333,1 0 1,-1 0 0,1 1 0,1-1 0,-1 0-1,1 0 1,0-1 0,0 1 0,1 0 0,0-1 0,1 0-1,0 0 1,0 0 0,10 8 0,-13-12 148,1 0 0,-2-1 0,2 1 0,-1-1 1,1 0-1,0 0 0,0 0 0,-1 0 0,1 0 1,0 0-1,0-1 0,0 0 0,0 1 0,0-1 0,0 0 1,0 0-1,-1-1 0,1 1 0,-1-1 0,1 1 1,0-1-1,0 0 0,-1 0 0,1 0 0,0 0 0,-1-1 1,1 1-1,-1-1 0,1 1 0,-1-1 0,0 1 0,0-1 1,1 0-1,-2 0 0,1 0 0,0-1 0,2-2 1,3-6 509,0 1 1,0-2-1,-1 1 1,0 0-1,0-2 1,4-18-1,-8 21-181,-1 1 0,1-1-1,-2-1 1,0 2 0,0-1 0,-1-1-1,-3-16 1,-21-74 1664,20 86-2140,0-2 0,-1 2 0,-1-1 1,1 2-1,-2-2 0,-1 2 0,-14-17 1,23 30 14,-1 1 1,1-1-1,0 1 1,-1-1-1,1 1 1,-1-1-1,0 1 1,0-1-1,1 1 1,-1-1 0,0 1-1,0 0 1,0 0-1,1-1 1,-1 1-1,0 0 1,0 0-1,0 0 1,0 0-1,0 0 1,1 0-1,-1 0 1,0 0 0,0 0-1,0 1 1,0-1-1,1 0 1,-1 0-1,0 1 1,0-1-1,0 1 1,1-1-1,-1 0 1,0 1-1,1 0 1,-1-1 0,0 1-1,1-1 1,-1 1-1,1 0 1,-1-1-1,1 1 1,-1 0-1,0 1 1,-1 0-1264,-4-2 304,-6 2-4863,-1 13-4486,7-2 6670,5-10 2227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6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13004,'0'0'6220,"2"4"-6898,4 12 376,-1 2 1,-1 0-1,0 0 1,0 27-1,5 22-246,-5-47 445,-2-7 101,1 1 1,0-1-1,1 1 1,0-2-1,1 2 1,0-1-1,1-1 0,9 14 1,-14-24 28,1-1 0,-1 0 0,0 0 0,1 0 0,-1-1 0,1 1 0,-1 0 0,1 0 0,-1-1 1,1 1-1,0-1 0,-1 1 0,1-1 0,-1 0 0,1 0 0,0 0 0,-1 0 0,1 0 0,0 0 0,-1 0 0,0 0 0,1-1 1,2 0-1,34-13 407,-26 7-230,1-1 1,-1-1 0,0 1 0,-1-2 0,0 0-1,-1-1 1,11-13 0,-15 17 184,-1 0 1,1-1-1,-1 0 0,-1 0 1,0 0-1,0 0 0,0-1 1,-1 1-1,-2-1 0,2-1 1,-2 1-1,1 1 1,-1-12-1,7-73 2072,-8 88-2493,3 12-1361,18 59 369,-8-21 749,2-1 0,2 0-1,32 57 1,-41-89-403,2 1 0,18 19 0,-27-31 487,-1-1 0,1 1 0,-1 0-1,1-1 1,0 1 0,-1-1 0,1 1 0,0-1 0,-1 1 0,1-1-1,-1 1 1,0-1 0,1 0 0,0 1 0,0-1 0,0 0 0,-1 0 0,1 0-1,0 0 1,0 0 0,0 1 0,0-1 0,1-1 0,4 2-1180,0 2 784,-5-3 369,-1 0 0,0 1 0,1-1 1,-1 1-1,1-1 0,-1 1 0,1-1 0,-1 1 0,1-1 0,-1 0 0,1 1 0,-1-1 0,1 0 1,0 0-1,-1 1 0,1-1 0,-1 0 0,1 0 0,0 0 0,-1 0 0,1 0 0,0 0 0,-1 0 0,1 0 1,-1 0-1,1 0 0,0 0 0,-1 0 0,1 0 0,0 0 0,-1-1 0,1 1 0,-1 0 0,1 0 1,0-1-1,-1 1 0,1 0 0,-1-1 0,1 1 0,-1-1 0,1 1 0,-1-1 0,0 1 0,0-1 0,0 1 1,0 0-1,1 0 0,-1-1 0,0 1 0,1-1 0,-1 0 0,0 1 0,0-1 0,0 0 0,-1-26-2675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7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12364,'0'3'4025,"5"53"436,0 14-5324,-10 127-73,0-97 910,4-1 0,17 132 0,-14-215 22,1-1 1,-1 0 0,2 0 0,1 0 0,1-1-1,0 0 1,1 0 0,0 0 0,13 18 0,-19-30-67,0-1 1,1 1 0,-1 0-1,1-1 1,-1 1 0,1-1-1,0 0 1,0 0 0,-1 0 0,1-1-1,0 1 1,0 0 0,0 0-1,3 0 1,1 2-221,-6-3 241,0 0 0,1 1 0,-1-1 0,0 0-1,1 0 1,-1 1 0,1-1 0,-1 0 0,0 0-1,1 0 1,-1 0 0,1 0 0,-1 0 0,0 1-1,0-1 1,0 0 0,1 0 0,-1 0 0,1 0 0,-1 0-1,1-1 1,-1 1 0,0 0 0,1 0 0,-1 0-1,1 0 1,0-1 0,3 1-433,-1-1 32,1 1 0,-1-1 0,1 0-1,-1 0 1,1 0 0,-1 0 0,0 0-1,0 0 1,1-1 0,2-2 0,2-21-3191,10 7 64,-10-11 673,-8 28 2852,1-1 0,0 1 0,0 0-1,0-1 1,0 1 0,0 0 0,0-1 0,0 1 0,0 0-1,0 0 1,0 0 0,3-1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7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74 17040,'29'0'4709,"11"0"31,6-7-4484,-2-5-320,5 1-32,-1 0-224,-9-5-385,7 16-864,-20-11-1602,-5 6-1570,8 10 97,-2 8-4677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84.xml"/><Relationship Id="rId21" Type="http://schemas.openxmlformats.org/officeDocument/2006/relationships/customXml" Target="../ink/ink75.xml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7" Type="http://schemas.openxmlformats.org/officeDocument/2006/relationships/customXml" Target="../ink/ink68.xml"/><Relationship Id="rId2" Type="http://schemas.openxmlformats.org/officeDocument/2006/relationships/image" Target="../media/image40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79.xml"/><Relationship Id="rId41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customXml" Target="../ink/ink70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83.xml"/><Relationship Id="rId40" Type="http://schemas.openxmlformats.org/officeDocument/2006/relationships/image" Target="../media/image73.png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customXml" Target="../ink/ink74.xml"/><Relationship Id="rId31" Type="http://schemas.openxmlformats.org/officeDocument/2006/relationships/customXml" Target="../ink/ink80.xml"/><Relationship Id="rId4" Type="http://schemas.openxmlformats.org/officeDocument/2006/relationships/image" Target="../media/image55.png"/><Relationship Id="rId9" Type="http://schemas.openxmlformats.org/officeDocument/2006/relationships/customXml" Target="../ink/ink69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78.xml"/><Relationship Id="rId30" Type="http://schemas.openxmlformats.org/officeDocument/2006/relationships/image" Target="../media/image68.png"/><Relationship Id="rId35" Type="http://schemas.openxmlformats.org/officeDocument/2006/relationships/customXml" Target="../ink/ink82.xml"/><Relationship Id="rId8" Type="http://schemas.openxmlformats.org/officeDocument/2006/relationships/image" Target="../media/image57.png"/><Relationship Id="rId3" Type="http://schemas.openxmlformats.org/officeDocument/2006/relationships/customXml" Target="../ink/ink66.xml"/><Relationship Id="rId12" Type="http://schemas.openxmlformats.org/officeDocument/2006/relationships/image" Target="../media/image59.png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33" Type="http://schemas.openxmlformats.org/officeDocument/2006/relationships/customXml" Target="../ink/ink81.xml"/><Relationship Id="rId38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image" Target="../media/image83.png"/><Relationship Id="rId26" Type="http://schemas.openxmlformats.org/officeDocument/2006/relationships/image" Target="../media/image87.png"/><Relationship Id="rId39" Type="http://schemas.openxmlformats.org/officeDocument/2006/relationships/customXml" Target="../ink/ink104.xml"/><Relationship Id="rId21" Type="http://schemas.openxmlformats.org/officeDocument/2006/relationships/customXml" Target="../ink/ink95.xml"/><Relationship Id="rId34" Type="http://schemas.openxmlformats.org/officeDocument/2006/relationships/image" Target="../media/image91.png"/><Relationship Id="rId42" Type="http://schemas.openxmlformats.org/officeDocument/2006/relationships/image" Target="../media/image95.png"/><Relationship Id="rId47" Type="http://schemas.openxmlformats.org/officeDocument/2006/relationships/customXml" Target="../ink/ink108.xml"/><Relationship Id="rId7" Type="http://schemas.openxmlformats.org/officeDocument/2006/relationships/customXml" Target="../ink/ink88.xml"/><Relationship Id="rId2" Type="http://schemas.openxmlformats.org/officeDocument/2006/relationships/image" Target="../media/image54.png"/><Relationship Id="rId16" Type="http://schemas.openxmlformats.org/officeDocument/2006/relationships/image" Target="../media/image82.png"/><Relationship Id="rId29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90.xml"/><Relationship Id="rId24" Type="http://schemas.openxmlformats.org/officeDocument/2006/relationships/image" Target="../media/image86.png"/><Relationship Id="rId32" Type="http://schemas.openxmlformats.org/officeDocument/2006/relationships/image" Target="../media/image90.png"/><Relationship Id="rId37" Type="http://schemas.openxmlformats.org/officeDocument/2006/relationships/customXml" Target="../ink/ink103.xml"/><Relationship Id="rId40" Type="http://schemas.openxmlformats.org/officeDocument/2006/relationships/image" Target="../media/image94.png"/><Relationship Id="rId45" Type="http://schemas.openxmlformats.org/officeDocument/2006/relationships/customXml" Target="../ink/ink107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88.png"/><Relationship Id="rId36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customXml" Target="../ink/ink94.xml"/><Relationship Id="rId31" Type="http://schemas.openxmlformats.org/officeDocument/2006/relationships/customXml" Target="../ink/ink100.xml"/><Relationship Id="rId44" Type="http://schemas.openxmlformats.org/officeDocument/2006/relationships/image" Target="../media/image96.png"/><Relationship Id="rId4" Type="http://schemas.openxmlformats.org/officeDocument/2006/relationships/image" Target="../media/image76.png"/><Relationship Id="rId9" Type="http://schemas.openxmlformats.org/officeDocument/2006/relationships/customXml" Target="../ink/ink89.xml"/><Relationship Id="rId14" Type="http://schemas.openxmlformats.org/officeDocument/2006/relationships/image" Target="../media/image81.png"/><Relationship Id="rId22" Type="http://schemas.openxmlformats.org/officeDocument/2006/relationships/image" Target="../media/image85.png"/><Relationship Id="rId27" Type="http://schemas.openxmlformats.org/officeDocument/2006/relationships/customXml" Target="../ink/ink98.xml"/><Relationship Id="rId30" Type="http://schemas.openxmlformats.org/officeDocument/2006/relationships/image" Target="../media/image89.png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98.png"/><Relationship Id="rId8" Type="http://schemas.openxmlformats.org/officeDocument/2006/relationships/image" Target="../media/image78.png"/><Relationship Id="rId3" Type="http://schemas.openxmlformats.org/officeDocument/2006/relationships/customXml" Target="../ink/ink86.xml"/><Relationship Id="rId12" Type="http://schemas.openxmlformats.org/officeDocument/2006/relationships/image" Target="../media/image80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93.png"/><Relationship Id="rId46" Type="http://schemas.openxmlformats.org/officeDocument/2006/relationships/image" Target="../media/image97.png"/><Relationship Id="rId20" Type="http://schemas.openxmlformats.org/officeDocument/2006/relationships/image" Target="../media/image84.png"/><Relationship Id="rId41" Type="http://schemas.openxmlformats.org/officeDocument/2006/relationships/customXml" Target="../ink/ink1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customXml" Target="../ink/ink110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5.xml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3.png"/><Relationship Id="rId40" Type="http://schemas.openxmlformats.org/officeDocument/2006/relationships/customXml" Target="../ink/ink18.xml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Relationship Id="rId30" Type="http://schemas.openxmlformats.org/officeDocument/2006/relationships/customXml" Target="../ink/ink13.xml"/><Relationship Id="rId35" Type="http://schemas.openxmlformats.org/officeDocument/2006/relationships/image" Target="../media/image22.png"/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customXml" Target="../ink/ink24.xml"/><Relationship Id="rId18" Type="http://schemas.openxmlformats.org/officeDocument/2006/relationships/image" Target="../media/image111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810.png"/><Relationship Id="rId17" Type="http://schemas.openxmlformats.org/officeDocument/2006/relationships/customXml" Target="../ink/ink26.xml"/><Relationship Id="rId2" Type="http://schemas.openxmlformats.org/officeDocument/2006/relationships/image" Target="../media/image26.png"/><Relationship Id="rId16" Type="http://schemas.openxmlformats.org/officeDocument/2006/relationships/image" Target="../media/image10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710.png"/><Relationship Id="rId4" Type="http://schemas.openxmlformats.org/officeDocument/2006/relationships/image" Target="../media/image410.png"/><Relationship Id="rId9" Type="http://schemas.openxmlformats.org/officeDocument/2006/relationships/customXml" Target="../ink/ink22.xml"/><Relationship Id="rId14" Type="http://schemas.openxmlformats.org/officeDocument/2006/relationships/image" Target="../media/image9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0.png"/><Relationship Id="rId5" Type="http://schemas.openxmlformats.org/officeDocument/2006/relationships/customXml" Target="../ink/ink28.xml"/><Relationship Id="rId10" Type="http://schemas.openxmlformats.org/officeDocument/2006/relationships/image" Target="../media/image167.png"/><Relationship Id="rId4" Type="http://schemas.openxmlformats.org/officeDocument/2006/relationships/image" Target="../media/image1310.png"/><Relationship Id="rId9" Type="http://schemas.openxmlformats.org/officeDocument/2006/relationships/customXml" Target="../ink/ink3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250.png"/><Relationship Id="rId26" Type="http://schemas.openxmlformats.org/officeDocument/2006/relationships/image" Target="../media/image290.png"/><Relationship Id="rId39" Type="http://schemas.openxmlformats.org/officeDocument/2006/relationships/customXml" Target="../ink/ink49.xml"/><Relationship Id="rId21" Type="http://schemas.openxmlformats.org/officeDocument/2006/relationships/customXml" Target="../ink/ink40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customXml" Target="../ink/ink33.xml"/><Relationship Id="rId2" Type="http://schemas.openxmlformats.org/officeDocument/2006/relationships/image" Target="../media/image28.png"/><Relationship Id="rId16" Type="http://schemas.openxmlformats.org/officeDocument/2006/relationships/image" Target="../media/image240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customXml" Target="../ink/ink35.xml"/><Relationship Id="rId24" Type="http://schemas.openxmlformats.org/officeDocument/2006/relationships/image" Target="../media/image30.png"/><Relationship Id="rId32" Type="http://schemas.openxmlformats.org/officeDocument/2006/relationships/image" Target="../media/image32.png"/><Relationship Id="rId37" Type="http://schemas.openxmlformats.org/officeDocument/2006/relationships/customXml" Target="../ink/ink48.xml"/><Relationship Id="rId40" Type="http://schemas.openxmlformats.org/officeDocument/2006/relationships/image" Target="../media/image36.png"/><Relationship Id="rId45" Type="http://schemas.openxmlformats.org/officeDocument/2006/relationships/customXml" Target="../ink/ink52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300.png"/><Relationship Id="rId36" Type="http://schemas.openxmlformats.org/officeDocument/2006/relationships/image" Target="../media/image34.png"/><Relationship Id="rId10" Type="http://schemas.openxmlformats.org/officeDocument/2006/relationships/image" Target="../media/image210.png"/><Relationship Id="rId19" Type="http://schemas.openxmlformats.org/officeDocument/2006/relationships/customXml" Target="../ink/ink39.xml"/><Relationship Id="rId31" Type="http://schemas.openxmlformats.org/officeDocument/2006/relationships/customXml" Target="../ink/ink45.xml"/><Relationship Id="rId44" Type="http://schemas.openxmlformats.org/officeDocument/2006/relationships/image" Target="../media/image38.png"/><Relationship Id="rId4" Type="http://schemas.openxmlformats.org/officeDocument/2006/relationships/image" Target="../media/image180.png"/><Relationship Id="rId9" Type="http://schemas.openxmlformats.org/officeDocument/2006/relationships/customXml" Target="../ink/ink34.xml"/><Relationship Id="rId14" Type="http://schemas.openxmlformats.org/officeDocument/2006/relationships/image" Target="../media/image230.png"/><Relationship Id="rId22" Type="http://schemas.openxmlformats.org/officeDocument/2006/relationships/image" Target="../media/image270.png"/><Relationship Id="rId27" Type="http://schemas.openxmlformats.org/officeDocument/2006/relationships/customXml" Target="../ink/ink43.xml"/><Relationship Id="rId30" Type="http://schemas.openxmlformats.org/officeDocument/2006/relationships/image" Target="../media/image31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8" Type="http://schemas.openxmlformats.org/officeDocument/2006/relationships/image" Target="../media/image200.png"/><Relationship Id="rId3" Type="http://schemas.openxmlformats.org/officeDocument/2006/relationships/customXml" Target="../ink/ink31.xml"/><Relationship Id="rId12" Type="http://schemas.openxmlformats.org/officeDocument/2006/relationships/image" Target="../media/image220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image" Target="../media/image260.png"/><Relationship Id="rId41" Type="http://schemas.openxmlformats.org/officeDocument/2006/relationships/customXml" Target="../ink/ink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8.xm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45.png"/><Relationship Id="rId17" Type="http://schemas.openxmlformats.org/officeDocument/2006/relationships/customXml" Target="../ink/ink60.xml"/><Relationship Id="rId25" Type="http://schemas.openxmlformats.org/officeDocument/2006/relationships/customXml" Target="../ink/ink64.xml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customXml" Target="../ink/ink57.xml"/><Relationship Id="rId24" Type="http://schemas.openxmlformats.org/officeDocument/2006/relationships/image" Target="../media/image51.png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28" Type="http://schemas.openxmlformats.org/officeDocument/2006/relationships/image" Target="../media/image53.png"/><Relationship Id="rId10" Type="http://schemas.openxmlformats.org/officeDocument/2006/relationships/image" Target="../media/image44.png"/><Relationship Id="rId19" Type="http://schemas.openxmlformats.org/officeDocument/2006/relationships/customXml" Target="../ink/ink61.xml"/><Relationship Id="rId4" Type="http://schemas.openxmlformats.org/officeDocument/2006/relationships/image" Target="../media/image41.png"/><Relationship Id="rId9" Type="http://schemas.openxmlformats.org/officeDocument/2006/relationships/customXml" Target="../ink/ink56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09600" y="259062"/>
            <a:ext cx="110762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쿠키를 이용하여 다음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값이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이면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메소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cookie_out.jsp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로그아웃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클릭하면 설정된 세션을 해제하도록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4)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cookie_out.jsp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모든 쿠키명을 해제하도록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'http://localhost:8080/Exercise/ch14/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49741-251E-4F29-9FB6-B3F0959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8" y="658885"/>
            <a:ext cx="3971925" cy="12954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F81585-D811-4CF9-9D65-0027A05C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92" y="784720"/>
            <a:ext cx="4095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B4CDB3-173C-456F-918D-FA777E4C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908762"/>
            <a:ext cx="7781925" cy="421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A71C586-107E-40F3-989F-5FC47B707A82}"/>
                  </a:ext>
                </a:extLst>
              </p14:cNvPr>
              <p14:cNvContentPartPr/>
              <p14:nvPr/>
            </p14:nvContentPartPr>
            <p14:xfrm>
              <a:off x="5201177" y="2434195"/>
              <a:ext cx="866880" cy="71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A71C586-107E-40F3-989F-5FC47B707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2177" y="2425195"/>
                <a:ext cx="88452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73FC83-C130-40C9-8CA0-4F5BED48513F}"/>
              </a:ext>
            </a:extLst>
          </p:cNvPr>
          <p:cNvGrpSpPr/>
          <p:nvPr/>
        </p:nvGrpSpPr>
        <p:grpSpPr>
          <a:xfrm>
            <a:off x="4075097" y="5585635"/>
            <a:ext cx="1000800" cy="286920"/>
            <a:chOff x="4075097" y="5000848"/>
            <a:chExt cx="10008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244529A-A27C-46B3-9AB6-63B607985A9D}"/>
                    </a:ext>
                  </a:extLst>
                </p14:cNvPr>
                <p14:cNvContentPartPr/>
                <p14:nvPr/>
              </p14:nvContentPartPr>
              <p14:xfrm>
                <a:off x="4075097" y="5109568"/>
                <a:ext cx="254880" cy="1782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244529A-A27C-46B3-9AB6-63B607985A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6457" y="5100928"/>
                  <a:ext cx="27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46D8256-41E4-4E0D-A04E-40AFAA16A9A5}"/>
                    </a:ext>
                  </a:extLst>
                </p14:cNvPr>
                <p14:cNvContentPartPr/>
                <p14:nvPr/>
              </p14:nvContentPartPr>
              <p14:xfrm>
                <a:off x="4391177" y="5105608"/>
                <a:ext cx="96480" cy="131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46D8256-41E4-4E0D-A04E-40AFAA16A9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82177" y="5096968"/>
                  <a:ext cx="114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3F3ABC5-5A99-4008-BBB6-CD590CA33613}"/>
                    </a:ext>
                  </a:extLst>
                </p14:cNvPr>
                <p14:cNvContentPartPr/>
                <p14:nvPr/>
              </p14:nvContentPartPr>
              <p14:xfrm>
                <a:off x="4503137" y="5000848"/>
                <a:ext cx="21600" cy="269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3F3ABC5-5A99-4008-BBB6-CD590CA336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4137" y="4991848"/>
                  <a:ext cx="39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DA6B63-0E3A-4945-97A7-DEDFF01ADEF9}"/>
                    </a:ext>
                  </a:extLst>
                </p14:cNvPr>
                <p14:cNvContentPartPr/>
                <p14:nvPr/>
              </p14:nvContentPartPr>
              <p14:xfrm>
                <a:off x="4528697" y="5051968"/>
                <a:ext cx="137520" cy="194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DA6B63-0E3A-4945-97A7-DEDFF01ADE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0057" y="5042968"/>
                  <a:ext cx="155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483B048-B4D0-418F-BAC7-68C8533B4E11}"/>
                    </a:ext>
                  </a:extLst>
                </p14:cNvPr>
                <p14:cNvContentPartPr/>
                <p14:nvPr/>
              </p14:nvContentPartPr>
              <p14:xfrm>
                <a:off x="4729937" y="5147728"/>
                <a:ext cx="47520" cy="137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483B048-B4D0-418F-BAC7-68C8533B4E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0937" y="5139088"/>
                  <a:ext cx="65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DACB92A-0E74-496D-B655-57AA0EB61815}"/>
                    </a:ext>
                  </a:extLst>
                </p14:cNvPr>
                <p14:cNvContentPartPr/>
                <p14:nvPr/>
              </p14:nvContentPartPr>
              <p14:xfrm>
                <a:off x="4694657" y="5045488"/>
                <a:ext cx="26280" cy="23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DACB92A-0E74-496D-B655-57AA0EB618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5657" y="5036848"/>
                  <a:ext cx="4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4C9F459-CB35-4CB2-BA4F-0A1C36186E91}"/>
                    </a:ext>
                  </a:extLst>
                </p14:cNvPr>
                <p14:cNvContentPartPr/>
                <p14:nvPr/>
              </p14:nvContentPartPr>
              <p14:xfrm>
                <a:off x="4835417" y="5088688"/>
                <a:ext cx="240480" cy="196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4C9F459-CB35-4CB2-BA4F-0A1C36186E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26417" y="5079688"/>
                  <a:ext cx="2581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384AAFD-DA03-4634-9D5B-4C6729FB5872}"/>
              </a:ext>
            </a:extLst>
          </p:cNvPr>
          <p:cNvGrpSpPr/>
          <p:nvPr/>
        </p:nvGrpSpPr>
        <p:grpSpPr>
          <a:xfrm>
            <a:off x="5091017" y="5561515"/>
            <a:ext cx="1568160" cy="593280"/>
            <a:chOff x="5091017" y="4976728"/>
            <a:chExt cx="156816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455FC9-DF16-40D5-8161-4C52C028FA11}"/>
                    </a:ext>
                  </a:extLst>
                </p14:cNvPr>
                <p14:cNvContentPartPr/>
                <p14:nvPr/>
              </p14:nvContentPartPr>
              <p14:xfrm>
                <a:off x="5091017" y="5300728"/>
                <a:ext cx="175680" cy="23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455FC9-DF16-40D5-8161-4C52C028FA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82017" y="5291728"/>
                  <a:ext cx="193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FE75B0A-98CD-4CBC-A637-0D0AE97848AC}"/>
                    </a:ext>
                  </a:extLst>
                </p14:cNvPr>
                <p14:cNvContentPartPr/>
                <p14:nvPr/>
              </p14:nvContentPartPr>
              <p14:xfrm>
                <a:off x="5326817" y="5147368"/>
                <a:ext cx="109440" cy="150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FE75B0A-98CD-4CBC-A637-0D0AE97848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18177" y="5138728"/>
                  <a:ext cx="127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0BFAE97-906C-4DF2-A33A-16035FAD979C}"/>
                    </a:ext>
                  </a:extLst>
                </p14:cNvPr>
                <p14:cNvContentPartPr/>
                <p14:nvPr/>
              </p14:nvContentPartPr>
              <p14:xfrm>
                <a:off x="5489897" y="5097328"/>
                <a:ext cx="146520" cy="155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0BFAE97-906C-4DF2-A33A-16035FAD97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81257" y="5088328"/>
                  <a:ext cx="164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73F6BD5-417D-4A9C-A0EA-80C35705DE64}"/>
                    </a:ext>
                  </a:extLst>
                </p14:cNvPr>
                <p14:cNvContentPartPr/>
                <p14:nvPr/>
              </p14:nvContentPartPr>
              <p14:xfrm>
                <a:off x="5697977" y="4976728"/>
                <a:ext cx="79200" cy="277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73F6BD5-417D-4A9C-A0EA-80C35705DE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9337" y="4967728"/>
                  <a:ext cx="96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FBE6DBB-EE8C-4CEA-B527-986D49B31FB5}"/>
                    </a:ext>
                  </a:extLst>
                </p14:cNvPr>
                <p14:cNvContentPartPr/>
                <p14:nvPr/>
              </p14:nvContentPartPr>
              <p14:xfrm>
                <a:off x="5607977" y="5094448"/>
                <a:ext cx="156960" cy="21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FBE6DBB-EE8C-4CEA-B527-986D49B31F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99337" y="5085448"/>
                  <a:ext cx="174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5849CE7-8F51-449D-B1C1-F0E023097C9E}"/>
                    </a:ext>
                  </a:extLst>
                </p14:cNvPr>
                <p14:cNvContentPartPr/>
                <p14:nvPr/>
              </p14:nvContentPartPr>
              <p14:xfrm>
                <a:off x="5865377" y="5050168"/>
                <a:ext cx="127080" cy="207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5849CE7-8F51-449D-B1C1-F0E023097C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56377" y="5041528"/>
                  <a:ext cx="144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7ABCFE1-5DA4-4547-81F0-73E95C9DC9D7}"/>
                    </a:ext>
                  </a:extLst>
                </p14:cNvPr>
                <p14:cNvContentPartPr/>
                <p14:nvPr/>
              </p14:nvContentPartPr>
              <p14:xfrm>
                <a:off x="6133577" y="5237008"/>
                <a:ext cx="38160" cy="38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7ABCFE1-5DA4-4547-81F0-73E95C9DC9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24937" y="5228008"/>
                  <a:ext cx="55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8D6F8B1-1F5A-4244-B142-F3AC720CF754}"/>
                    </a:ext>
                  </a:extLst>
                </p14:cNvPr>
                <p14:cNvContentPartPr/>
                <p14:nvPr/>
              </p14:nvContentPartPr>
              <p14:xfrm>
                <a:off x="6240497" y="5190208"/>
                <a:ext cx="150480" cy="321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8D6F8B1-1F5A-4244-B142-F3AC720CF7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31857" y="5181208"/>
                  <a:ext cx="168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0DD3157-2514-4E62-904B-D2FC5BCF9FAF}"/>
                    </a:ext>
                  </a:extLst>
                </p14:cNvPr>
                <p14:cNvContentPartPr/>
                <p14:nvPr/>
              </p14:nvContentPartPr>
              <p14:xfrm>
                <a:off x="6293777" y="5037208"/>
                <a:ext cx="239400" cy="249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0DD3157-2514-4E62-904B-D2FC5BCF9F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84777" y="5028208"/>
                  <a:ext cx="257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EF7F32-0DDB-4F07-AE08-75A984500599}"/>
                    </a:ext>
                  </a:extLst>
                </p14:cNvPr>
                <p14:cNvContentPartPr/>
                <p14:nvPr/>
              </p14:nvContentPartPr>
              <p14:xfrm>
                <a:off x="6569537" y="5141968"/>
                <a:ext cx="43560" cy="428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EF7F32-0DDB-4F07-AE08-75A9845005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60897" y="5132968"/>
                  <a:ext cx="612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1B94BAB-F874-4E67-9C64-B7EEC2B07BCC}"/>
                    </a:ext>
                  </a:extLst>
                </p14:cNvPr>
                <p14:cNvContentPartPr/>
                <p14:nvPr/>
              </p14:nvContentPartPr>
              <p14:xfrm>
                <a:off x="6580337" y="5143408"/>
                <a:ext cx="78840" cy="123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1B94BAB-F874-4E67-9C64-B7EEC2B07B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1337" y="5134408"/>
                  <a:ext cx="9648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E604B75-E6C7-42D0-A622-D70E10E30622}"/>
                  </a:ext>
                </a:extLst>
              </p14:cNvPr>
              <p14:cNvContentPartPr/>
              <p14:nvPr/>
            </p14:nvContentPartPr>
            <p14:xfrm>
              <a:off x="3544457" y="5332555"/>
              <a:ext cx="283680" cy="4622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E604B75-E6C7-42D0-A622-D70E10E3062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35457" y="5323548"/>
                <a:ext cx="301320" cy="47989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2E61F1B9-A332-41F7-824F-A25ACE18ED73}"/>
              </a:ext>
            </a:extLst>
          </p:cNvPr>
          <p:cNvSpPr/>
          <p:nvPr/>
        </p:nvSpPr>
        <p:spPr>
          <a:xfrm>
            <a:off x="2205037" y="356078"/>
            <a:ext cx="7347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welcome2.jsp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•  </a:t>
            </a:r>
            <a:r>
              <a:rPr lang="en-US" altLang="ko-KR" dirty="0">
                <a:solidFill>
                  <a:srgbClr val="FF0000"/>
                </a:solidFill>
              </a:rPr>
              <a:t>p. 459 </a:t>
            </a:r>
            <a:r>
              <a:rPr lang="ko-KR" altLang="en-US" dirty="0">
                <a:solidFill>
                  <a:srgbClr val="FF0000"/>
                </a:solidFill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</a:rPr>
              <a:t>: 3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모든 설정된 쿠키 속성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설정된 쿠키의 속성값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을 누르면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cookie_out2.jsp</a:t>
            </a:r>
            <a:r>
              <a:rPr lang="ko-KR" altLang="en-US" dirty="0">
                <a:solidFill>
                  <a:srgbClr val="FF0000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FCF5D-C358-419C-8689-71ABA666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07475"/>
            <a:ext cx="7619447" cy="3870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4996C3A-69F5-4328-87DB-EB8DCCCD8576}"/>
                  </a:ext>
                </a:extLst>
              </p14:cNvPr>
              <p14:cNvContentPartPr/>
              <p14:nvPr/>
            </p14:nvContentPartPr>
            <p14:xfrm>
              <a:off x="5231417" y="2699361"/>
              <a:ext cx="1052164" cy="7328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4996C3A-69F5-4328-87DB-EB8DCCCD8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2418" y="2690380"/>
                <a:ext cx="1069802" cy="90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336773C-AA26-4C2A-A485-AB49E784F4DE}"/>
                  </a:ext>
                </a:extLst>
              </p14:cNvPr>
              <p14:cNvContentPartPr/>
              <p14:nvPr/>
            </p14:nvContentPartPr>
            <p14:xfrm>
              <a:off x="4724897" y="5059521"/>
              <a:ext cx="467041" cy="612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336773C-AA26-4C2A-A485-AB49E784F4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5895" y="5050520"/>
                <a:ext cx="484686" cy="63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0A214E-B10F-43F8-9A51-C00677B7B878}"/>
                  </a:ext>
                </a:extLst>
              </p14:cNvPr>
              <p14:cNvContentPartPr/>
              <p14:nvPr/>
            </p14:nvContentPartPr>
            <p14:xfrm>
              <a:off x="5416817" y="5671521"/>
              <a:ext cx="247091" cy="184957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0A214E-B10F-43F8-9A51-C00677B7B8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7812" y="5662508"/>
                <a:ext cx="264740" cy="202623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0E3488-734E-412C-A048-59E5BA83578F}"/>
              </a:ext>
            </a:extLst>
          </p:cNvPr>
          <p:cNvGrpSpPr/>
          <p:nvPr/>
        </p:nvGrpSpPr>
        <p:grpSpPr>
          <a:xfrm>
            <a:off x="5700857" y="5536161"/>
            <a:ext cx="1642221" cy="375148"/>
            <a:chOff x="5700857" y="4781248"/>
            <a:chExt cx="16772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DBFE0F7-10C8-4473-BC06-259821A233FF}"/>
                    </a:ext>
                  </a:extLst>
                </p14:cNvPr>
                <p14:cNvContentPartPr/>
                <p14:nvPr/>
              </p14:nvContentPartPr>
              <p14:xfrm>
                <a:off x="5700857" y="4964128"/>
                <a:ext cx="105840" cy="137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DBFE0F7-10C8-4473-BC06-259821A233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92217" y="4955488"/>
                  <a:ext cx="123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C781888-AE6E-43BB-B7AB-89374EC79B81}"/>
                    </a:ext>
                  </a:extLst>
                </p14:cNvPr>
                <p14:cNvContentPartPr/>
                <p14:nvPr/>
              </p14:nvContentPartPr>
              <p14:xfrm>
                <a:off x="5856737" y="4863688"/>
                <a:ext cx="10080" cy="240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C781888-AE6E-43BB-B7AB-89374EC79B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8097" y="4855048"/>
                  <a:ext cx="27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DE2B8F6-C9BD-4DE2-907D-E27B40BBC85E}"/>
                    </a:ext>
                  </a:extLst>
                </p14:cNvPr>
                <p14:cNvContentPartPr/>
                <p14:nvPr/>
              </p14:nvContentPartPr>
              <p14:xfrm>
                <a:off x="5870417" y="4958728"/>
                <a:ext cx="140400" cy="193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DE2B8F6-C9BD-4DE2-907D-E27B40BBC8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61777" y="4950088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6B33DC1-A11B-4024-B0AE-BA3D188059E1}"/>
                    </a:ext>
                  </a:extLst>
                </p14:cNvPr>
                <p14:cNvContentPartPr/>
                <p14:nvPr/>
              </p14:nvContentPartPr>
              <p14:xfrm>
                <a:off x="6063737" y="5051248"/>
                <a:ext cx="19800" cy="8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6B33DC1-A11B-4024-B0AE-BA3D188059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54737" y="5042248"/>
                  <a:ext cx="37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C62BB8B-8BA7-4133-A554-1140E106CE6A}"/>
                    </a:ext>
                  </a:extLst>
                </p14:cNvPr>
                <p14:cNvContentPartPr/>
                <p14:nvPr/>
              </p14:nvContentPartPr>
              <p14:xfrm>
                <a:off x="6067337" y="4893208"/>
                <a:ext cx="25560" cy="21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C62BB8B-8BA7-4133-A554-1140E106CE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8337" y="4884208"/>
                  <a:ext cx="43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7DF65E1-F235-4122-9F38-11D096AE1D72}"/>
                    </a:ext>
                  </a:extLst>
                </p14:cNvPr>
                <p14:cNvContentPartPr/>
                <p14:nvPr/>
              </p14:nvContentPartPr>
              <p14:xfrm>
                <a:off x="6133577" y="4970968"/>
                <a:ext cx="171000" cy="1972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7DF65E1-F235-4122-9F38-11D096AE1D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24937" y="4961968"/>
                  <a:ext cx="188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9A68B-9A50-45BC-84C7-2A6257D2D1E3}"/>
                    </a:ext>
                  </a:extLst>
                </p14:cNvPr>
                <p14:cNvContentPartPr/>
                <p14:nvPr/>
              </p14:nvContentPartPr>
              <p14:xfrm>
                <a:off x="6357137" y="5135488"/>
                <a:ext cx="173160" cy="26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9A68B-9A50-45BC-84C7-2A6257D2D1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48497" y="5126848"/>
                  <a:ext cx="190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3FB1E5A-70DD-4472-9DD8-90E270F6D286}"/>
                    </a:ext>
                  </a:extLst>
                </p14:cNvPr>
                <p14:cNvContentPartPr/>
                <p14:nvPr/>
              </p14:nvContentPartPr>
              <p14:xfrm>
                <a:off x="6623177" y="4969888"/>
                <a:ext cx="80640" cy="176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3FB1E5A-70DD-4472-9DD8-90E270F6D2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4537" y="4961248"/>
                  <a:ext cx="98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7CBAC69-9292-489E-A464-E098B0B49FE3}"/>
                    </a:ext>
                  </a:extLst>
                </p14:cNvPr>
                <p14:cNvContentPartPr/>
                <p14:nvPr/>
              </p14:nvContentPartPr>
              <p14:xfrm>
                <a:off x="6746657" y="4968808"/>
                <a:ext cx="199440" cy="149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7CBAC69-9292-489E-A464-E098B0B49F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37657" y="4959808"/>
                  <a:ext cx="217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CA32B84-21C6-4B3C-AC63-EB6025CA868B}"/>
                    </a:ext>
                  </a:extLst>
                </p14:cNvPr>
                <p14:cNvContentPartPr/>
                <p14:nvPr/>
              </p14:nvContentPartPr>
              <p14:xfrm>
                <a:off x="7004777" y="4781248"/>
                <a:ext cx="79920" cy="351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CA32B84-21C6-4B3C-AC63-EB6025CA86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95777" y="4772608"/>
                  <a:ext cx="97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D038783-3E95-4C18-A66A-486E40E2D2E5}"/>
                    </a:ext>
                  </a:extLst>
                </p14:cNvPr>
                <p14:cNvContentPartPr/>
                <p14:nvPr/>
              </p14:nvContentPartPr>
              <p14:xfrm>
                <a:off x="6898937" y="4890328"/>
                <a:ext cx="163080" cy="27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D038783-3E95-4C18-A66A-486E40E2D2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89937" y="4881688"/>
                  <a:ext cx="180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E4616C5-EC31-4E7D-AB3F-EFD13D43029A}"/>
                    </a:ext>
                  </a:extLst>
                </p14:cNvPr>
                <p14:cNvContentPartPr/>
                <p14:nvPr/>
              </p14:nvContentPartPr>
              <p14:xfrm>
                <a:off x="7181537" y="4882768"/>
                <a:ext cx="196560" cy="254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E4616C5-EC31-4E7D-AB3F-EFD13D4302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72897" y="4874128"/>
                  <a:ext cx="2142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A892B98-89BE-4771-8249-46C37D962E49}"/>
              </a:ext>
            </a:extLst>
          </p:cNvPr>
          <p:cNvGrpSpPr/>
          <p:nvPr/>
        </p:nvGrpSpPr>
        <p:grpSpPr>
          <a:xfrm>
            <a:off x="7418057" y="5553081"/>
            <a:ext cx="1046171" cy="563246"/>
            <a:chOff x="7418057" y="4798168"/>
            <a:chExt cx="106848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A2D80B8-6CD7-4FB8-9F94-CD2AA681219D}"/>
                    </a:ext>
                  </a:extLst>
                </p14:cNvPr>
                <p14:cNvContentPartPr/>
                <p14:nvPr/>
              </p14:nvContentPartPr>
              <p14:xfrm>
                <a:off x="7418057" y="5063488"/>
                <a:ext cx="174960" cy="49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A2D80B8-6CD7-4FB8-9F94-CD2AA68121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09057" y="5054488"/>
                  <a:ext cx="192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F36D0BD-5A71-4E9B-83B3-14B3E3AE6F7F}"/>
                    </a:ext>
                  </a:extLst>
                </p14:cNvPr>
                <p14:cNvContentPartPr/>
                <p14:nvPr/>
              </p14:nvContentPartPr>
              <p14:xfrm>
                <a:off x="7726577" y="4839568"/>
                <a:ext cx="34200" cy="3103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F36D0BD-5A71-4E9B-83B3-14B3E3AE6F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7577" y="4830568"/>
                  <a:ext cx="51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A58FD47-341B-4AB4-B2EA-19D472956678}"/>
                    </a:ext>
                  </a:extLst>
                </p14:cNvPr>
                <p14:cNvContentPartPr/>
                <p14:nvPr/>
              </p14:nvContentPartPr>
              <p14:xfrm>
                <a:off x="7908017" y="5073208"/>
                <a:ext cx="56160" cy="37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A58FD47-341B-4AB4-B2EA-19D4729566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99377" y="5064208"/>
                  <a:ext cx="73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8BAC892-A595-40F6-A94B-7C1C92D8B204}"/>
                    </a:ext>
                  </a:extLst>
                </p14:cNvPr>
                <p14:cNvContentPartPr/>
                <p14:nvPr/>
              </p14:nvContentPartPr>
              <p14:xfrm>
                <a:off x="8090537" y="5053048"/>
                <a:ext cx="108360" cy="268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8BAC892-A595-40F6-A94B-7C1C92D8B2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81537" y="5044408"/>
                  <a:ext cx="126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A256F9F-CF0E-4CBF-8F04-E68C520463B2}"/>
                    </a:ext>
                  </a:extLst>
                </p14:cNvPr>
                <p14:cNvContentPartPr/>
                <p14:nvPr/>
              </p14:nvContentPartPr>
              <p14:xfrm>
                <a:off x="8139497" y="4871608"/>
                <a:ext cx="68040" cy="54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A256F9F-CF0E-4CBF-8F04-E68C520463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30497" y="4862608"/>
                  <a:ext cx="85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A6DFBD5-401D-46C7-B66B-6E324303DC76}"/>
                    </a:ext>
                  </a:extLst>
                </p14:cNvPr>
                <p14:cNvContentPartPr/>
                <p14:nvPr/>
              </p14:nvContentPartPr>
              <p14:xfrm>
                <a:off x="8254697" y="4964848"/>
                <a:ext cx="106560" cy="186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A6DFBD5-401D-46C7-B66B-6E324303DC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46057" y="4956208"/>
                  <a:ext cx="124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D7F496F-39EC-49BD-AE41-BD045A7AD63B}"/>
                    </a:ext>
                  </a:extLst>
                </p14:cNvPr>
                <p14:cNvContentPartPr/>
                <p14:nvPr/>
              </p14:nvContentPartPr>
              <p14:xfrm>
                <a:off x="8379617" y="4966288"/>
                <a:ext cx="106920" cy="412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D7F496F-39EC-49BD-AE41-BD045A7AD6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70617" y="4957288"/>
                  <a:ext cx="1245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6ED43AD-0CE1-4821-A931-BD308F378D31}"/>
                    </a:ext>
                  </a:extLst>
                </p14:cNvPr>
                <p14:cNvContentPartPr/>
                <p14:nvPr/>
              </p14:nvContentPartPr>
              <p14:xfrm>
                <a:off x="7683017" y="4798168"/>
                <a:ext cx="86040" cy="345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6ED43AD-0CE1-4821-A931-BD308F378D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74377" y="4789528"/>
                  <a:ext cx="103680" cy="36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05B9FA-285C-4DF6-A759-99B2D70E480B}"/>
              </a:ext>
            </a:extLst>
          </p:cNvPr>
          <p:cNvSpPr/>
          <p:nvPr/>
        </p:nvSpPr>
        <p:spPr>
          <a:xfrm>
            <a:off x="1764362" y="418505"/>
            <a:ext cx="7976620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4) cookie_out2.jsp </a:t>
            </a:r>
            <a:r>
              <a:rPr lang="ko-KR" altLang="en-US" dirty="0">
                <a:latin typeface="Times New Roman" panose="02020603050405020304" pitchFamily="18" charset="0"/>
              </a:rPr>
              <a:t>파일을 생성합니다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이름만 출력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삭제후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쿠키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(cookie_out2_1.jsp)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0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016196-17CB-4141-BA3C-BF55C943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019300"/>
            <a:ext cx="7781925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60B2DA3-EEBB-4D3F-8989-6E13D6A79A71}"/>
                  </a:ext>
                </a:extLst>
              </p14:cNvPr>
              <p14:cNvContentPartPr/>
              <p14:nvPr/>
            </p14:nvContentPartPr>
            <p14:xfrm>
              <a:off x="5111897" y="2547808"/>
              <a:ext cx="1201680" cy="89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60B2DA3-EEBB-4D3F-8989-6E13D6A79A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2897" y="2538808"/>
                <a:ext cx="1219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1A1EDE1-5A5B-4BD3-A961-925DE4166531}"/>
                  </a:ext>
                </a:extLst>
              </p14:cNvPr>
              <p14:cNvContentPartPr/>
              <p14:nvPr/>
            </p14:nvContentPartPr>
            <p14:xfrm>
              <a:off x="6740177" y="3901408"/>
              <a:ext cx="537840" cy="453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1A1EDE1-5A5B-4BD3-A961-925DE41665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1177" y="3892768"/>
                <a:ext cx="555480" cy="471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BA292F6-94B6-4E90-8315-319464B4C74E}"/>
              </a:ext>
            </a:extLst>
          </p:cNvPr>
          <p:cNvSpPr/>
          <p:nvPr/>
        </p:nvSpPr>
        <p:spPr>
          <a:xfrm>
            <a:off x="2105247" y="339582"/>
            <a:ext cx="815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5) cookie_out2_1.jsp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파일을 생성합니다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이름과 설정된 쿠키의 속성 값을 출력한다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홈으로 돌아가기 버튼 추가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5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868E4-584F-4485-9468-34509AC6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76225"/>
            <a:ext cx="38957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A335DB-B46A-48C9-8300-4409C6F2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952750"/>
            <a:ext cx="4905375" cy="3371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3FB05-DEE2-4E30-B3EE-5EEB4EBA2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990" y="100012"/>
            <a:ext cx="4048125" cy="4352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4B258D-8A8E-4ECE-B68A-9BF5B081B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3429000"/>
            <a:ext cx="3676650" cy="2933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3D62FC8-6AB3-43B2-A856-BA72495D7F99}"/>
                  </a:ext>
                </a:extLst>
              </p14:cNvPr>
              <p14:cNvContentPartPr/>
              <p14:nvPr/>
            </p14:nvContentPartPr>
            <p14:xfrm>
              <a:off x="153495" y="435210"/>
              <a:ext cx="887760" cy="367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3D62FC8-6AB3-43B2-A856-BA72495D7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95" y="426210"/>
                <a:ext cx="9054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F5764-B785-420D-8849-1A21B9142FB4}"/>
                  </a:ext>
                </a:extLst>
              </p14:cNvPr>
              <p14:cNvContentPartPr/>
              <p14:nvPr/>
            </p14:nvContentPartPr>
            <p14:xfrm>
              <a:off x="1175895" y="3130530"/>
              <a:ext cx="1230120" cy="30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F5764-B785-420D-8849-1A21B9142F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6895" y="3121530"/>
                <a:ext cx="1247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044C849-7CC6-4C0E-AF8A-A6F7772AEDC4}"/>
                  </a:ext>
                </a:extLst>
              </p14:cNvPr>
              <p14:cNvContentPartPr/>
              <p14:nvPr/>
            </p14:nvContentPartPr>
            <p14:xfrm>
              <a:off x="7682895" y="230370"/>
              <a:ext cx="963360" cy="59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044C849-7CC6-4C0E-AF8A-A6F7772AED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4255" y="221730"/>
                <a:ext cx="981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FAD1FBB-E6FF-431A-AEFB-BC3F573F4281}"/>
                  </a:ext>
                </a:extLst>
              </p14:cNvPr>
              <p14:cNvContentPartPr/>
              <p14:nvPr/>
            </p14:nvContentPartPr>
            <p14:xfrm>
              <a:off x="10892655" y="3557130"/>
              <a:ext cx="908280" cy="80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FAD1FBB-E6FF-431A-AEFB-BC3F573F4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83655" y="3548130"/>
                <a:ext cx="925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48461A5-E071-4AC3-9AF1-5FEE9845F72B}"/>
                  </a:ext>
                </a:extLst>
              </p14:cNvPr>
              <p14:cNvContentPartPr/>
              <p14:nvPr/>
            </p14:nvContentPartPr>
            <p14:xfrm>
              <a:off x="1700775" y="1468770"/>
              <a:ext cx="1202400" cy="37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48461A5-E071-4AC3-9AF1-5FEE9845F7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1775" y="1460130"/>
                <a:ext cx="1220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1070DF8-480E-42B1-91D0-60F2771EE5C0}"/>
                  </a:ext>
                </a:extLst>
              </p14:cNvPr>
              <p14:cNvContentPartPr/>
              <p14:nvPr/>
            </p14:nvContentPartPr>
            <p14:xfrm>
              <a:off x="1096695" y="4752690"/>
              <a:ext cx="121320" cy="589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1070DF8-480E-42B1-91D0-60F2771EE5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7695" y="4744050"/>
                <a:ext cx="1389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95686F5-54F4-4D89-B352-3D10864B94A2}"/>
                  </a:ext>
                </a:extLst>
              </p14:cNvPr>
              <p14:cNvContentPartPr/>
              <p14:nvPr/>
            </p14:nvContentPartPr>
            <p14:xfrm>
              <a:off x="1248255" y="4880130"/>
              <a:ext cx="3198960" cy="43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95686F5-54F4-4D89-B352-3D10864B94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9615" y="4871130"/>
                <a:ext cx="3216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43C2B00-4E8E-4FE4-9CC5-C73C5E136C54}"/>
                  </a:ext>
                </a:extLst>
              </p14:cNvPr>
              <p14:cNvContentPartPr/>
              <p14:nvPr/>
            </p14:nvContentPartPr>
            <p14:xfrm>
              <a:off x="1898775" y="5171010"/>
              <a:ext cx="1237680" cy="40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43C2B00-4E8E-4FE4-9CC5-C73C5E136C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9775" y="5162010"/>
                <a:ext cx="1255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0C635F5-6B9B-439E-BD8B-F59C7CCCB4D0}"/>
                  </a:ext>
                </a:extLst>
              </p14:cNvPr>
              <p14:cNvContentPartPr/>
              <p14:nvPr/>
            </p14:nvContentPartPr>
            <p14:xfrm>
              <a:off x="6556455" y="3921090"/>
              <a:ext cx="1120320" cy="532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0C635F5-6B9B-439E-BD8B-F59C7CCCB4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7455" y="3912090"/>
                <a:ext cx="11379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BF6190C-6CA7-4AF6-81BE-389C1B493B26}"/>
                  </a:ext>
                </a:extLst>
              </p14:cNvPr>
              <p14:cNvContentPartPr/>
              <p14:nvPr/>
            </p14:nvContentPartPr>
            <p14:xfrm>
              <a:off x="6478695" y="3060330"/>
              <a:ext cx="2309760" cy="298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BF6190C-6CA7-4AF6-81BE-389C1B493B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9695" y="3051330"/>
                <a:ext cx="2327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E6CF2E8-C899-4AFA-B845-F61C83D9B498}"/>
                  </a:ext>
                </a:extLst>
              </p14:cNvPr>
              <p14:cNvContentPartPr/>
              <p14:nvPr/>
            </p14:nvContentPartPr>
            <p14:xfrm>
              <a:off x="6615495" y="2350050"/>
              <a:ext cx="1916280" cy="252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E6CF2E8-C899-4AFA-B845-F61C83D9B4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6855" y="2341050"/>
                <a:ext cx="1933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DC3403D-1AA7-4131-BC9C-B6666783997A}"/>
                  </a:ext>
                </a:extLst>
              </p14:cNvPr>
              <p14:cNvContentPartPr/>
              <p14:nvPr/>
            </p14:nvContentPartPr>
            <p14:xfrm>
              <a:off x="9479295" y="5186490"/>
              <a:ext cx="1760400" cy="428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DC3403D-1AA7-4131-BC9C-B666678399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70655" y="5177850"/>
                <a:ext cx="1778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246665B-F3D8-4E72-8ED0-BD56DF4888BE}"/>
                  </a:ext>
                </a:extLst>
              </p14:cNvPr>
              <p14:cNvContentPartPr/>
              <p14:nvPr/>
            </p14:nvContentPartPr>
            <p14:xfrm>
              <a:off x="9769815" y="5374770"/>
              <a:ext cx="1623600" cy="712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246665B-F3D8-4E72-8ED0-BD56DF4888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61175" y="5366130"/>
                <a:ext cx="164124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9EAE67-1A88-4A8D-ACE1-256F06AC83C6}"/>
              </a:ext>
            </a:extLst>
          </p:cNvPr>
          <p:cNvGrpSpPr/>
          <p:nvPr/>
        </p:nvGrpSpPr>
        <p:grpSpPr>
          <a:xfrm>
            <a:off x="11354535" y="5068770"/>
            <a:ext cx="575280" cy="230040"/>
            <a:chOff x="11354535" y="5068770"/>
            <a:chExt cx="57528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7A744D-F654-4B47-A3E0-752A07DD9B74}"/>
                    </a:ext>
                  </a:extLst>
                </p14:cNvPr>
                <p14:cNvContentPartPr/>
                <p14:nvPr/>
              </p14:nvContentPartPr>
              <p14:xfrm>
                <a:off x="11354535" y="5068770"/>
                <a:ext cx="60840" cy="50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7A744D-F654-4B47-A3E0-752A07DD9B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45535" y="5060130"/>
                  <a:ext cx="7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A07F45E-8A8E-4AA7-BF2A-85A59A88E3AF}"/>
                    </a:ext>
                  </a:extLst>
                </p14:cNvPr>
                <p14:cNvContentPartPr/>
                <p14:nvPr/>
              </p14:nvContentPartPr>
              <p14:xfrm>
                <a:off x="11378655" y="5147970"/>
                <a:ext cx="131040" cy="612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A07F45E-8A8E-4AA7-BF2A-85A59A88E3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70015" y="5138970"/>
                  <a:ext cx="148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59935C1-BE05-414F-8C85-01EF61E8DA02}"/>
                    </a:ext>
                  </a:extLst>
                </p14:cNvPr>
                <p14:cNvContentPartPr/>
                <p14:nvPr/>
              </p14:nvContentPartPr>
              <p14:xfrm>
                <a:off x="11515095" y="5099730"/>
                <a:ext cx="90360" cy="167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59935C1-BE05-414F-8C85-01EF61E8DA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06095" y="5090730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BA9174D-1C53-41BD-B510-9F2F519075FE}"/>
                    </a:ext>
                  </a:extLst>
                </p14:cNvPr>
                <p14:cNvContentPartPr/>
                <p14:nvPr/>
              </p14:nvContentPartPr>
              <p14:xfrm>
                <a:off x="11651895" y="5101890"/>
                <a:ext cx="168840" cy="118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BA9174D-1C53-41BD-B510-9F2F5190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43255" y="5092890"/>
                  <a:ext cx="186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0F22B58-5E81-4235-AA23-73D228C6B606}"/>
                    </a:ext>
                  </a:extLst>
                </p14:cNvPr>
                <p14:cNvContentPartPr/>
                <p14:nvPr/>
              </p14:nvContentPartPr>
              <p14:xfrm>
                <a:off x="11878695" y="5075970"/>
                <a:ext cx="51120" cy="222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0F22B58-5E81-4235-AA23-73D228C6B6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70055" y="5067330"/>
                  <a:ext cx="6876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09600" y="259062"/>
            <a:ext cx="11076264" cy="620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쿠키를 이용하여 다음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cookie2.jsp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cookie_process2.jsp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cookie_process2.jsp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아이디와 비밀번호가 잘 못 입력되면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출력 후에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처음으로 이동</a:t>
            </a:r>
            <a:r>
              <a:rPr lang="en-US" altLang="ko-KR" dirty="0">
                <a:solidFill>
                  <a:srgbClr val="FF0000"/>
                </a:solidFill>
              </a:rPr>
              <a:t>(cookie2.jsp)“ </a:t>
            </a:r>
            <a:r>
              <a:rPr lang="ko-KR" altLang="en-US" dirty="0">
                <a:solidFill>
                  <a:srgbClr val="FF0000"/>
                </a:solidFill>
              </a:rPr>
              <a:t>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쿠키생성시간</a:t>
            </a:r>
            <a:r>
              <a:rPr lang="en-US" altLang="ko-KR" dirty="0">
                <a:solidFill>
                  <a:srgbClr val="FF0000"/>
                </a:solidFill>
              </a:rPr>
              <a:t>: 0000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초를 추가</a:t>
            </a:r>
            <a:endParaRPr lang="en-US" altLang="ko-KR" dirty="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현재시간은 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:00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분 입니다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admin</a:t>
            </a:r>
            <a:r>
              <a:rPr lang="ko-KR" altLang="en-US" dirty="0">
                <a:solidFill>
                  <a:srgbClr val="FF0000"/>
                </a:solidFill>
              </a:rPr>
              <a:t>님 쿠키 설정이 성공했습니다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다음 페이지로 이동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(welcome2.jsp)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 </a:t>
            </a:r>
            <a:r>
              <a:rPr lang="en-US" altLang="ko-KR" dirty="0">
                <a:solidFill>
                  <a:srgbClr val="FF0000"/>
                </a:solidFill>
              </a:rPr>
              <a:t>p. 459 </a:t>
            </a:r>
            <a:r>
              <a:rPr lang="ko-KR" altLang="en-US" dirty="0">
                <a:solidFill>
                  <a:srgbClr val="FF0000"/>
                </a:solidFill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</a:rPr>
              <a:t>: 3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모든 설정된 쿠키 속성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설정된 쿠키의 속성값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을 누르면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cookie_out2.jsp</a:t>
            </a:r>
            <a:r>
              <a:rPr lang="ko-KR" altLang="en-US" dirty="0">
                <a:solidFill>
                  <a:srgbClr val="FF0000"/>
                </a:solidFill>
              </a:rPr>
              <a:t>로 이동</a:t>
            </a:r>
            <a:endParaRPr lang="ko-KR" altLang="en-US" b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29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51545" y="284229"/>
            <a:ext cx="11076264" cy="32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4) cookie_out2.jsp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이름만 출력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삭제후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쿠키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cookie_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out2_1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.jsp)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5)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cookie_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out2_1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이름과 설정된 쿠키의 속성 값을 출력한다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홈으로 돌아가기 버튼 추가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welcome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.jsp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6)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'http://localhost:8080/Exercise/ch14/cookie2.jsp'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13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794058-76B6-4CE5-9129-E39C938B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69" y="2252461"/>
            <a:ext cx="4649861" cy="23530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C49ACE-5A13-403C-8E4E-978E01BE0C51}"/>
              </a:ext>
            </a:extLst>
          </p:cNvPr>
          <p:cNvSpPr/>
          <p:nvPr/>
        </p:nvSpPr>
        <p:spPr>
          <a:xfrm>
            <a:off x="2156636" y="584790"/>
            <a:ext cx="7878725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1) cookie2.jsp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• input </a:t>
            </a:r>
            <a:r>
              <a:rPr lang="ko-KR" altLang="en-US" dirty="0">
                <a:latin typeface="Arial" panose="020B0604020202020204" pitchFamily="34" charset="0"/>
              </a:rPr>
              <a:t>태그에 </a:t>
            </a:r>
            <a:r>
              <a:rPr lang="en-US" altLang="ko-KR" dirty="0">
                <a:latin typeface="Arial" panose="020B0604020202020204" pitchFamily="34" charset="0"/>
              </a:rPr>
              <a:t>text </a:t>
            </a:r>
            <a:r>
              <a:rPr lang="ko-KR" altLang="en-US" dirty="0">
                <a:latin typeface="Arial" panose="020B0604020202020204" pitchFamily="34" charset="0"/>
              </a:rPr>
              <a:t>유형을 이용하여 아이디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비밀번호 항목을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form </a:t>
            </a:r>
            <a:r>
              <a:rPr lang="ko-KR" altLang="en-US" dirty="0">
                <a:latin typeface="Arial" panose="020B0604020202020204" pitchFamily="34" charset="0"/>
              </a:rPr>
              <a:t>태그의 </a:t>
            </a:r>
            <a:r>
              <a:rPr lang="en-US" altLang="ko-KR" dirty="0">
                <a:latin typeface="Arial" panose="020B0604020202020204" pitchFamily="34" charset="0"/>
              </a:rPr>
              <a:t>action </a:t>
            </a:r>
            <a:r>
              <a:rPr lang="ko-KR" altLang="en-US" dirty="0"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latin typeface="Arial" panose="020B0604020202020204" pitchFamily="34" charset="0"/>
              </a:rPr>
              <a:t>cookie_process2.jsp</a:t>
            </a:r>
            <a:r>
              <a:rPr lang="ko-KR" altLang="en-US" dirty="0">
                <a:latin typeface="Arial" panose="020B0604020202020204" pitchFamily="34" charset="0"/>
              </a:rPr>
              <a:t>로 작성합니다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854624-295E-4635-B4FD-4450EE61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76487"/>
            <a:ext cx="7781925" cy="21050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E43F2B-16C1-4266-BCDB-A7569DE3BB1C}"/>
              </a:ext>
            </a:extLst>
          </p:cNvPr>
          <p:cNvGrpSpPr/>
          <p:nvPr/>
        </p:nvGrpSpPr>
        <p:grpSpPr>
          <a:xfrm>
            <a:off x="3537617" y="1478608"/>
            <a:ext cx="747000" cy="666360"/>
            <a:chOff x="3537617" y="1478608"/>
            <a:chExt cx="74700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9EEA308-69BB-45D1-9C35-F248CF8F3CBE}"/>
                    </a:ext>
                  </a:extLst>
                </p14:cNvPr>
                <p14:cNvContentPartPr/>
                <p14:nvPr/>
              </p14:nvContentPartPr>
              <p14:xfrm>
                <a:off x="3537617" y="1578328"/>
                <a:ext cx="235440" cy="319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9EEA308-69BB-45D1-9C35-F248CF8F3C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28977" y="1569688"/>
                  <a:ext cx="253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3EE60C6-8491-4866-9444-437CA91A9F73}"/>
                    </a:ext>
                  </a:extLst>
                </p14:cNvPr>
                <p14:cNvContentPartPr/>
                <p14:nvPr/>
              </p14:nvContentPartPr>
              <p14:xfrm>
                <a:off x="3850817" y="1478608"/>
                <a:ext cx="138960" cy="2800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3EE60C6-8491-4866-9444-437CA91A9F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42177" y="1469608"/>
                  <a:ext cx="156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2EA7B01-C200-4016-BCC8-6AC28BD7A38C}"/>
                    </a:ext>
                  </a:extLst>
                </p14:cNvPr>
                <p14:cNvContentPartPr/>
                <p14:nvPr/>
              </p14:nvContentPartPr>
              <p14:xfrm>
                <a:off x="3717977" y="1922488"/>
                <a:ext cx="191520" cy="222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2EA7B01-C200-4016-BCC8-6AC28BD7A3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9337" y="1913848"/>
                  <a:ext cx="209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35F233A-1DFB-472B-A68C-9ECC532222E1}"/>
                    </a:ext>
                  </a:extLst>
                </p14:cNvPr>
                <p14:cNvContentPartPr/>
                <p14:nvPr/>
              </p14:nvContentPartPr>
              <p14:xfrm>
                <a:off x="4026497" y="1549888"/>
                <a:ext cx="258120" cy="534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35F233A-1DFB-472B-A68C-9ECC532222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17497" y="1540888"/>
                  <a:ext cx="27576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7EE8CE-0A4F-4A22-B59F-C571E4ABD1D1}"/>
              </a:ext>
            </a:extLst>
          </p:cNvPr>
          <p:cNvGrpSpPr/>
          <p:nvPr/>
        </p:nvGrpSpPr>
        <p:grpSpPr>
          <a:xfrm>
            <a:off x="4513577" y="1428208"/>
            <a:ext cx="677880" cy="798480"/>
            <a:chOff x="4513577" y="1428208"/>
            <a:chExt cx="677880" cy="79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0768F42-2E59-4883-AD2E-DD329E434235}"/>
                    </a:ext>
                  </a:extLst>
                </p14:cNvPr>
                <p14:cNvContentPartPr/>
                <p14:nvPr/>
              </p14:nvContentPartPr>
              <p14:xfrm>
                <a:off x="4513577" y="1586248"/>
                <a:ext cx="68760" cy="168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0768F42-2E59-4883-AD2E-DD329E4342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04577" y="1577248"/>
                  <a:ext cx="86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350AC86-2F16-43DE-A0B9-CC8312665C44}"/>
                    </a:ext>
                  </a:extLst>
                </p14:cNvPr>
                <p14:cNvContentPartPr/>
                <p14:nvPr/>
              </p14:nvContentPartPr>
              <p14:xfrm>
                <a:off x="4613657" y="1428208"/>
                <a:ext cx="224640" cy="6325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350AC86-2F16-43DE-A0B9-CC8312665C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04657" y="1419208"/>
                  <a:ext cx="2422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6912C34-E4F2-4A43-9F48-F01BB68D1C53}"/>
                    </a:ext>
                  </a:extLst>
                </p14:cNvPr>
                <p14:cNvContentPartPr/>
                <p14:nvPr/>
              </p14:nvContentPartPr>
              <p14:xfrm>
                <a:off x="4927217" y="1452688"/>
                <a:ext cx="96480" cy="3189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6912C34-E4F2-4A43-9F48-F01BB68D1C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18577" y="1443688"/>
                  <a:ext cx="114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EC3E28D-097A-4B78-8FEB-E06C966BD1FA}"/>
                    </a:ext>
                  </a:extLst>
                </p14:cNvPr>
                <p14:cNvContentPartPr/>
                <p14:nvPr/>
              </p14:nvContentPartPr>
              <p14:xfrm>
                <a:off x="4893017" y="1566448"/>
                <a:ext cx="298440" cy="660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EC3E28D-097A-4B78-8FEB-E06C966BD1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84377" y="1557808"/>
                  <a:ext cx="316080" cy="67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0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A578DC-804A-4B03-80B5-6D131716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769894"/>
            <a:ext cx="7781925" cy="2105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7E9BE9E-771F-4A39-A64B-A5F9EEBBF91A}"/>
              </a:ext>
            </a:extLst>
          </p:cNvPr>
          <p:cNvGrpSpPr/>
          <p:nvPr/>
        </p:nvGrpSpPr>
        <p:grpSpPr>
          <a:xfrm>
            <a:off x="915377" y="3139575"/>
            <a:ext cx="692640" cy="943200"/>
            <a:chOff x="915377" y="2746168"/>
            <a:chExt cx="69264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F887B09-7F24-4068-854A-39EC012AACCF}"/>
                    </a:ext>
                  </a:extLst>
                </p14:cNvPr>
                <p14:cNvContentPartPr/>
                <p14:nvPr/>
              </p14:nvContentPartPr>
              <p14:xfrm>
                <a:off x="915377" y="2839048"/>
                <a:ext cx="304560" cy="400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F887B09-7F24-4068-854A-39EC012AAC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737" y="2830408"/>
                  <a:ext cx="3222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DBBE0E6-498B-428A-A8F7-6E59B8F80F99}"/>
                    </a:ext>
                  </a:extLst>
                </p14:cNvPr>
                <p14:cNvContentPartPr/>
                <p14:nvPr/>
              </p14:nvContentPartPr>
              <p14:xfrm>
                <a:off x="1365737" y="2746168"/>
                <a:ext cx="214920" cy="234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DBBE0E6-498B-428A-A8F7-6E59B8F80F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7097" y="2737528"/>
                  <a:ext cx="232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077C4BF-F572-4D87-8543-CEF56112E6A4}"/>
                    </a:ext>
                  </a:extLst>
                </p14:cNvPr>
                <p14:cNvContentPartPr/>
                <p14:nvPr/>
              </p14:nvContentPartPr>
              <p14:xfrm>
                <a:off x="1353137" y="3041008"/>
                <a:ext cx="254880" cy="271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077C4BF-F572-4D87-8543-CEF56112E6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44497" y="3032368"/>
                  <a:ext cx="272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A879FFA-0EBE-45A5-AF5C-33FC4380CB27}"/>
                    </a:ext>
                  </a:extLst>
                </p14:cNvPr>
                <p14:cNvContentPartPr/>
                <p14:nvPr/>
              </p14:nvContentPartPr>
              <p14:xfrm>
                <a:off x="1533497" y="3066208"/>
                <a:ext cx="56880" cy="623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A879FFA-0EBE-45A5-AF5C-33FC4380CB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4497" y="3057568"/>
                  <a:ext cx="74520" cy="640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6C0A0-BB2A-4F90-911A-97CEF758F456}"/>
              </a:ext>
            </a:extLst>
          </p:cNvPr>
          <p:cNvSpPr/>
          <p:nvPr/>
        </p:nvSpPr>
        <p:spPr>
          <a:xfrm>
            <a:off x="1219937" y="417200"/>
            <a:ext cx="10292316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cookie_process2.jsp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ko-KR" altLang="en-US" dirty="0">
                <a:latin typeface="Arial" panose="020B0604020202020204" pitchFamily="34" charset="0"/>
              </a:rPr>
              <a:t>   </a:t>
            </a:r>
            <a:r>
              <a:rPr lang="en-US" altLang="ko-KR" dirty="0">
                <a:latin typeface="Arial" panose="020B0604020202020204" pitchFamily="34" charset="0"/>
              </a:rPr>
              <a:t>• request </a:t>
            </a:r>
            <a:r>
              <a:rPr lang="ko-KR" altLang="en-US" dirty="0">
                <a:latin typeface="Arial" panose="020B0604020202020204" pitchFamily="34" charset="0"/>
              </a:rPr>
              <a:t>내장 객체의 </a:t>
            </a:r>
            <a:r>
              <a:rPr lang="en-US" altLang="ko-KR" dirty="0" err="1">
                <a:latin typeface="Arial" panose="020B0604020202020204" pitchFamily="34" charset="0"/>
              </a:rPr>
              <a:t>getParameter</a:t>
            </a:r>
            <a:r>
              <a:rPr lang="en-US" altLang="ko-KR" dirty="0">
                <a:latin typeface="Arial" panose="020B0604020202020204" pitchFamily="34" charset="0"/>
              </a:rPr>
              <a:t>() </a:t>
            </a:r>
            <a:r>
              <a:rPr lang="ko-KR" altLang="en-US" dirty="0"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  • </a:t>
            </a:r>
            <a:r>
              <a:rPr lang="ko-KR" altLang="en-US" dirty="0"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dirty="0" err="1">
                <a:latin typeface="Times New Roman" panose="02020603050405020304" pitchFamily="18" charset="0"/>
              </a:rPr>
              <a:t>쿠키명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userID</a:t>
            </a:r>
            <a:r>
              <a:rPr lang="ko-KR" altLang="en-US" dirty="0"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아이디와 비밀번호가 잘 못 입력되면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출력 후에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처음으로 이동</a:t>
            </a:r>
            <a:r>
              <a:rPr lang="en-US" altLang="ko-KR" dirty="0">
                <a:solidFill>
                  <a:srgbClr val="FF0000"/>
                </a:solidFill>
              </a:rPr>
              <a:t>(cookie2.jsp)“ </a:t>
            </a:r>
            <a:r>
              <a:rPr lang="ko-KR" altLang="en-US" dirty="0">
                <a:solidFill>
                  <a:srgbClr val="FF0000"/>
                </a:solidFill>
              </a:rPr>
              <a:t>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2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8AC0C-0B9B-479A-A139-1B5A1FDE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92" y="2376487"/>
            <a:ext cx="7781925" cy="21050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935323-07A5-4FE5-BF47-994C33CBE59B}"/>
              </a:ext>
            </a:extLst>
          </p:cNvPr>
          <p:cNvGrpSpPr/>
          <p:nvPr/>
        </p:nvGrpSpPr>
        <p:grpSpPr>
          <a:xfrm>
            <a:off x="4793599" y="1044703"/>
            <a:ext cx="1293120" cy="656640"/>
            <a:chOff x="4124417" y="1221928"/>
            <a:chExt cx="1293120" cy="65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93C69D6-95F2-4595-B3A6-D9462BC4CC02}"/>
                    </a:ext>
                  </a:extLst>
                </p14:cNvPr>
                <p14:cNvContentPartPr/>
                <p14:nvPr/>
              </p14:nvContentPartPr>
              <p14:xfrm>
                <a:off x="4161137" y="1221928"/>
                <a:ext cx="258480" cy="308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93C69D6-95F2-4595-B3A6-D9462BC4CC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52137" y="1213288"/>
                  <a:ext cx="276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718D1E6-5C2E-4F13-87C0-9F9E10F36653}"/>
                    </a:ext>
                  </a:extLst>
                </p14:cNvPr>
                <p14:cNvContentPartPr/>
                <p14:nvPr/>
              </p14:nvContentPartPr>
              <p14:xfrm>
                <a:off x="4124417" y="1627288"/>
                <a:ext cx="362520" cy="182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718D1E6-5C2E-4F13-87C0-9F9E10F366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15417" y="1618648"/>
                  <a:ext cx="380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962D097-A0B8-4C67-9A6C-7C3BCA8D2C3C}"/>
                    </a:ext>
                  </a:extLst>
                </p14:cNvPr>
                <p14:cNvContentPartPr/>
                <p14:nvPr/>
              </p14:nvContentPartPr>
              <p14:xfrm>
                <a:off x="4598897" y="1319848"/>
                <a:ext cx="28440" cy="262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962D097-A0B8-4C67-9A6C-7C3BCA8D2C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9897" y="1310848"/>
                  <a:ext cx="46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3C99B9-5BEA-43A2-B83F-2C5021AD0FD5}"/>
                    </a:ext>
                  </a:extLst>
                </p14:cNvPr>
                <p14:cNvContentPartPr/>
                <p14:nvPr/>
              </p14:nvContentPartPr>
              <p14:xfrm>
                <a:off x="4712657" y="1294648"/>
                <a:ext cx="12852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3C99B9-5BEA-43A2-B83F-2C5021AD0F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03657" y="1286008"/>
                  <a:ext cx="146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8DE52F1-B625-4A03-A3B4-58701D46D8D9}"/>
                    </a:ext>
                  </a:extLst>
                </p14:cNvPr>
                <p14:cNvContentPartPr/>
                <p14:nvPr/>
              </p14:nvContentPartPr>
              <p14:xfrm>
                <a:off x="4900577" y="1234528"/>
                <a:ext cx="140760" cy="644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8DE52F1-B625-4A03-A3B4-58701D46D8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91937" y="1225888"/>
                  <a:ext cx="1584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61C687F-A84F-429F-A1BB-1152073DA2D8}"/>
                    </a:ext>
                  </a:extLst>
                </p14:cNvPr>
                <p14:cNvContentPartPr/>
                <p14:nvPr/>
              </p14:nvContentPartPr>
              <p14:xfrm>
                <a:off x="5150057" y="1233808"/>
                <a:ext cx="135720" cy="223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61C687F-A84F-429F-A1BB-1152073DA2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1417" y="1225168"/>
                  <a:ext cx="153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6851E7C-5261-4448-B00F-336EF8D9FD65}"/>
                    </a:ext>
                  </a:extLst>
                </p14:cNvPr>
                <p14:cNvContentPartPr/>
                <p14:nvPr/>
              </p14:nvContentPartPr>
              <p14:xfrm>
                <a:off x="5091377" y="1585528"/>
                <a:ext cx="326160" cy="187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6851E7C-5261-4448-B00F-336EF8D9FD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737" y="1576528"/>
                  <a:ext cx="3438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C74EB9-19DD-427F-9A36-3D90E16E4987}"/>
              </a:ext>
            </a:extLst>
          </p:cNvPr>
          <p:cNvGrpSpPr/>
          <p:nvPr/>
        </p:nvGrpSpPr>
        <p:grpSpPr>
          <a:xfrm>
            <a:off x="6272446" y="1017343"/>
            <a:ext cx="730800" cy="942480"/>
            <a:chOff x="5784017" y="1194568"/>
            <a:chExt cx="73080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4796574-0133-4636-90BA-5AD681E29BD6}"/>
                    </a:ext>
                  </a:extLst>
                </p14:cNvPr>
                <p14:cNvContentPartPr/>
                <p14:nvPr/>
              </p14:nvContentPartPr>
              <p14:xfrm>
                <a:off x="5784017" y="1356928"/>
                <a:ext cx="78840" cy="165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4796574-0133-4636-90BA-5AD681E29B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75017" y="1347928"/>
                  <a:ext cx="96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12B5498-5C74-49F1-A37E-6FD27FB76A2D}"/>
                    </a:ext>
                  </a:extLst>
                </p14:cNvPr>
                <p14:cNvContentPartPr/>
                <p14:nvPr/>
              </p14:nvContentPartPr>
              <p14:xfrm>
                <a:off x="5865377" y="1194568"/>
                <a:ext cx="161280" cy="667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12B5498-5C74-49F1-A37E-6FD27FB76A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6377" y="1185928"/>
                  <a:ext cx="17892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0AFB571-4D83-4686-B5CF-F1A1B897A59B}"/>
                    </a:ext>
                  </a:extLst>
                </p14:cNvPr>
                <p14:cNvContentPartPr/>
                <p14:nvPr/>
              </p14:nvContentPartPr>
              <p14:xfrm>
                <a:off x="6152297" y="1351888"/>
                <a:ext cx="362520" cy="785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0AFB571-4D83-4686-B5CF-F1A1B897A5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43657" y="1343248"/>
                  <a:ext cx="380160" cy="80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5B93067-0AD6-4464-B4E1-239DA407623B}"/>
                  </a:ext>
                </a:extLst>
              </p14:cNvPr>
              <p14:cNvContentPartPr/>
              <p14:nvPr/>
            </p14:nvContentPartPr>
            <p14:xfrm>
              <a:off x="4501372" y="3241888"/>
              <a:ext cx="862200" cy="43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5B93067-0AD6-4464-B4E1-239DA40762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92372" y="3232888"/>
                <a:ext cx="87984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002372-521C-4E2A-A4F1-CD6BEDC67F54}"/>
              </a:ext>
            </a:extLst>
          </p:cNvPr>
          <p:cNvGrpSpPr/>
          <p:nvPr/>
        </p:nvGrpSpPr>
        <p:grpSpPr>
          <a:xfrm>
            <a:off x="6256732" y="3388768"/>
            <a:ext cx="1947960" cy="660600"/>
            <a:chOff x="5618777" y="3388768"/>
            <a:chExt cx="194796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9F7C47-AEC3-42E2-A56D-66175F28794D}"/>
                    </a:ext>
                  </a:extLst>
                </p14:cNvPr>
                <p14:cNvContentPartPr/>
                <p14:nvPr/>
              </p14:nvContentPartPr>
              <p14:xfrm>
                <a:off x="5618777" y="3579568"/>
                <a:ext cx="267840" cy="273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9F7C47-AEC3-42E2-A56D-66175F2879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09777" y="3570568"/>
                  <a:ext cx="285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63A9960-0563-4A4A-9436-1BA95ACC4CF1}"/>
                    </a:ext>
                  </a:extLst>
                </p14:cNvPr>
                <p14:cNvContentPartPr/>
                <p14:nvPr/>
              </p14:nvContentPartPr>
              <p14:xfrm>
                <a:off x="5860337" y="3388768"/>
                <a:ext cx="154080" cy="417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63A9960-0563-4A4A-9436-1BA95ACC4C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51697" y="3380128"/>
                  <a:ext cx="171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B1D34EE-1CD2-40E8-965D-A712EBF23F06}"/>
                    </a:ext>
                  </a:extLst>
                </p14:cNvPr>
                <p14:cNvContentPartPr/>
                <p14:nvPr/>
              </p14:nvContentPartPr>
              <p14:xfrm>
                <a:off x="6024497" y="3596488"/>
                <a:ext cx="254520" cy="165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B1D34EE-1CD2-40E8-965D-A712EBF23F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15857" y="3587848"/>
                  <a:ext cx="272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453DAE3-C59A-41C3-9A75-6FB7AB456710}"/>
                    </a:ext>
                  </a:extLst>
                </p14:cNvPr>
                <p14:cNvContentPartPr/>
                <p14:nvPr/>
              </p14:nvContentPartPr>
              <p14:xfrm>
                <a:off x="6378377" y="3700168"/>
                <a:ext cx="6480" cy="113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453DAE3-C59A-41C3-9A75-6FB7AB4567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69377" y="3691528"/>
                  <a:ext cx="2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22A95CC-48C4-4612-9605-D456DB429D58}"/>
                    </a:ext>
                  </a:extLst>
                </p14:cNvPr>
                <p14:cNvContentPartPr/>
                <p14:nvPr/>
              </p14:nvContentPartPr>
              <p14:xfrm>
                <a:off x="6344537" y="3475168"/>
                <a:ext cx="42840" cy="86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22A95CC-48C4-4612-9605-D456DB429D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5897" y="3466168"/>
                  <a:ext cx="60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B883387-60A5-4FE0-BCDB-CA9394DB22DE}"/>
                    </a:ext>
                  </a:extLst>
                </p14:cNvPr>
                <p14:cNvContentPartPr/>
                <p14:nvPr/>
              </p14:nvContentPartPr>
              <p14:xfrm>
                <a:off x="6462257" y="3640768"/>
                <a:ext cx="176400" cy="154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B883387-60A5-4FE0-BCDB-CA9394DB22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53257" y="3632128"/>
                  <a:ext cx="19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00F7601-740C-4C8D-A192-2DDEDE2E11BF}"/>
                    </a:ext>
                  </a:extLst>
                </p14:cNvPr>
                <p14:cNvContentPartPr/>
                <p14:nvPr/>
              </p14:nvContentPartPr>
              <p14:xfrm>
                <a:off x="6714977" y="3554008"/>
                <a:ext cx="44280" cy="319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00F7601-740C-4C8D-A192-2DDEDE2E11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6337" y="3545368"/>
                  <a:ext cx="61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B1B11FC-55B8-4A63-900D-DA585CA872A8}"/>
                    </a:ext>
                  </a:extLst>
                </p14:cNvPr>
                <p14:cNvContentPartPr/>
                <p14:nvPr/>
              </p14:nvContentPartPr>
              <p14:xfrm>
                <a:off x="6806777" y="3638248"/>
                <a:ext cx="223920" cy="173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B1B11FC-55B8-4A63-900D-DA585CA872A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97777" y="3629248"/>
                  <a:ext cx="241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A75E7E3-076C-4BE5-9E85-4CEB4DDFE97F}"/>
                    </a:ext>
                  </a:extLst>
                </p14:cNvPr>
                <p14:cNvContentPartPr/>
                <p14:nvPr/>
              </p14:nvContentPartPr>
              <p14:xfrm>
                <a:off x="7109177" y="3534568"/>
                <a:ext cx="111600" cy="3189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A75E7E3-076C-4BE5-9E85-4CEB4DDFE9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00537" y="3525568"/>
                  <a:ext cx="129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C0C3FC-E7B3-4A47-9CAF-70D9211EA6BC}"/>
                    </a:ext>
                  </a:extLst>
                </p14:cNvPr>
                <p14:cNvContentPartPr/>
                <p14:nvPr/>
              </p14:nvContentPartPr>
              <p14:xfrm>
                <a:off x="7315817" y="3578488"/>
                <a:ext cx="250920" cy="161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C0C3FC-E7B3-4A47-9CAF-70D9211EA6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06817" y="3569848"/>
                  <a:ext cx="268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F9EFB5E-05EB-458A-AB7F-A4F4EFABE31C}"/>
                    </a:ext>
                  </a:extLst>
                </p14:cNvPr>
                <p14:cNvContentPartPr/>
                <p14:nvPr/>
              </p14:nvContentPartPr>
              <p14:xfrm>
                <a:off x="7405457" y="3485608"/>
                <a:ext cx="76680" cy="563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F9EFB5E-05EB-458A-AB7F-A4F4EFABE3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96817" y="3476968"/>
                  <a:ext cx="94320" cy="58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25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656914-71D6-41AF-ABAF-6E3737D9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24087"/>
            <a:ext cx="7781925" cy="24098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BC0690-93D2-4E30-804D-D3CCF84BCCC6}"/>
              </a:ext>
            </a:extLst>
          </p:cNvPr>
          <p:cNvGrpSpPr/>
          <p:nvPr/>
        </p:nvGrpSpPr>
        <p:grpSpPr>
          <a:xfrm>
            <a:off x="7203497" y="3957928"/>
            <a:ext cx="2199240" cy="764280"/>
            <a:chOff x="7203497" y="3957928"/>
            <a:chExt cx="2199240" cy="76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2958B9F-3B02-4559-B52E-FAE2952FE596}"/>
                    </a:ext>
                  </a:extLst>
                </p14:cNvPr>
                <p14:cNvContentPartPr/>
                <p14:nvPr/>
              </p14:nvContentPartPr>
              <p14:xfrm>
                <a:off x="7203497" y="4161328"/>
                <a:ext cx="225720" cy="213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2958B9F-3B02-4559-B52E-FAE2952FE5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94857" y="4152688"/>
                  <a:ext cx="243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3FEA055-D255-4144-81B1-7B78FC1C52F4}"/>
                    </a:ext>
                  </a:extLst>
                </p14:cNvPr>
                <p14:cNvContentPartPr/>
                <p14:nvPr/>
              </p14:nvContentPartPr>
              <p14:xfrm>
                <a:off x="7470617" y="4166728"/>
                <a:ext cx="187560" cy="190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3FEA055-D255-4144-81B1-7B78FC1C52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61617" y="4157728"/>
                  <a:ext cx="205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202C23F-4C4E-47F7-9553-399B94E404BF}"/>
                    </a:ext>
                  </a:extLst>
                </p14:cNvPr>
                <p14:cNvContentPartPr/>
                <p14:nvPr/>
              </p14:nvContentPartPr>
              <p14:xfrm>
                <a:off x="7678697" y="3957928"/>
                <a:ext cx="48600" cy="477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202C23F-4C4E-47F7-9553-399B94E404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0057" y="3949288"/>
                  <a:ext cx="662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255345-AA32-4BF7-99E3-D5810546063C}"/>
                    </a:ext>
                  </a:extLst>
                </p14:cNvPr>
                <p14:cNvContentPartPr/>
                <p14:nvPr/>
              </p14:nvContentPartPr>
              <p14:xfrm>
                <a:off x="7846097" y="4175008"/>
                <a:ext cx="230760" cy="180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255345-AA32-4BF7-99E3-D581054606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37097" y="4166368"/>
                  <a:ext cx="248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6A59C1-9C71-4358-B706-2FEC4F91D85F}"/>
                    </a:ext>
                  </a:extLst>
                </p14:cNvPr>
                <p14:cNvContentPartPr/>
                <p14:nvPr/>
              </p14:nvContentPartPr>
              <p14:xfrm>
                <a:off x="8177297" y="4181128"/>
                <a:ext cx="213120" cy="236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6A59C1-9C71-4358-B706-2FEC4F91D8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8297" y="4172128"/>
                  <a:ext cx="230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C5185AA-5810-4B07-8580-6EDCF18663C8}"/>
                    </a:ext>
                  </a:extLst>
                </p14:cNvPr>
                <p14:cNvContentPartPr/>
                <p14:nvPr/>
              </p14:nvContentPartPr>
              <p14:xfrm>
                <a:off x="8433617" y="4196608"/>
                <a:ext cx="173880" cy="179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C5185AA-5810-4B07-8580-6EDCF18663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4977" y="4187608"/>
                  <a:ext cx="191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D014564-3E65-4590-AEEE-248E5D1D26FC}"/>
                    </a:ext>
                  </a:extLst>
                </p14:cNvPr>
                <p14:cNvContentPartPr/>
                <p14:nvPr/>
              </p14:nvContentPartPr>
              <p14:xfrm>
                <a:off x="8642057" y="4181848"/>
                <a:ext cx="134640" cy="208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D014564-3E65-4590-AEEE-248E5D1D26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3057" y="4173208"/>
                  <a:ext cx="15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146203E-9C87-4B7D-98C3-B0608145F3B4}"/>
                    </a:ext>
                  </a:extLst>
                </p14:cNvPr>
                <p14:cNvContentPartPr/>
                <p14:nvPr/>
              </p14:nvContentPartPr>
              <p14:xfrm>
                <a:off x="8876777" y="4340968"/>
                <a:ext cx="24120" cy="30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146203E-9C87-4B7D-98C3-B0608145F3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67777" y="4331968"/>
                  <a:ext cx="4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D13BE03-B534-4186-8AFE-7683E988F7DB}"/>
                    </a:ext>
                  </a:extLst>
                </p14:cNvPr>
                <p14:cNvContentPartPr/>
                <p14:nvPr/>
              </p14:nvContentPartPr>
              <p14:xfrm>
                <a:off x="8929337" y="4243048"/>
                <a:ext cx="194760" cy="439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D13BE03-B534-4186-8AFE-7683E988F7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20337" y="4234408"/>
                  <a:ext cx="212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7F14B7-8801-434F-9A08-66BA6186F38F}"/>
                    </a:ext>
                  </a:extLst>
                </p14:cNvPr>
                <p14:cNvContentPartPr/>
                <p14:nvPr/>
              </p14:nvContentPartPr>
              <p14:xfrm>
                <a:off x="9015017" y="4122448"/>
                <a:ext cx="87840" cy="59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7F14B7-8801-434F-9A08-66BA6186F3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06377" y="4113448"/>
                  <a:ext cx="105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C3B74FB-8399-4DA6-9BA4-7138D792C7E4}"/>
                    </a:ext>
                  </a:extLst>
                </p14:cNvPr>
                <p14:cNvContentPartPr/>
                <p14:nvPr/>
              </p14:nvContentPartPr>
              <p14:xfrm>
                <a:off x="9183137" y="4158088"/>
                <a:ext cx="71640" cy="2037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C3B74FB-8399-4DA6-9BA4-7138D792C7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74137" y="4149088"/>
                  <a:ext cx="8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E9B01AB-CEA8-4398-9154-5C1C99EBEDC5}"/>
                    </a:ext>
                  </a:extLst>
                </p14:cNvPr>
                <p14:cNvContentPartPr/>
                <p14:nvPr/>
              </p14:nvContentPartPr>
              <p14:xfrm>
                <a:off x="9261617" y="4153408"/>
                <a:ext cx="141120" cy="568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E9B01AB-CEA8-4398-9154-5C1C99EBED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52977" y="4144768"/>
                  <a:ext cx="158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0F230EA-17F0-4836-88AC-08CFE6622CA1}"/>
                  </a:ext>
                </a:extLst>
              </p14:cNvPr>
              <p14:cNvContentPartPr/>
              <p14:nvPr/>
            </p14:nvContentPartPr>
            <p14:xfrm>
              <a:off x="4602497" y="3788368"/>
              <a:ext cx="848880" cy="57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0F230EA-17F0-4836-88AC-08CFE6622CA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93497" y="3779368"/>
                <a:ext cx="866520" cy="75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A7331FAF-3260-4A1F-A3C7-4961E7AC7C1F}"/>
              </a:ext>
            </a:extLst>
          </p:cNvPr>
          <p:cNvSpPr/>
          <p:nvPr/>
        </p:nvSpPr>
        <p:spPr>
          <a:xfrm>
            <a:off x="2375158" y="370536"/>
            <a:ext cx="8002219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쿠키생성시간</a:t>
            </a:r>
            <a:r>
              <a:rPr lang="en-US" altLang="ko-KR" dirty="0">
                <a:solidFill>
                  <a:srgbClr val="FF0000"/>
                </a:solidFill>
              </a:rPr>
              <a:t>: 0000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초를 추가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현재시간은 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:00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분 입니다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admin</a:t>
            </a:r>
            <a:r>
              <a:rPr lang="ko-KR" altLang="en-US" dirty="0">
                <a:solidFill>
                  <a:srgbClr val="FF0000"/>
                </a:solidFill>
              </a:rPr>
              <a:t>님 쿠키 설정이 성공했습니다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다음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(welcome2.jsp)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9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922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2021-05-04T13:17:08Z</dcterms:created>
  <dcterms:modified xsi:type="dcterms:W3CDTF">2024-04-05T05:53:40Z</dcterms:modified>
</cp:coreProperties>
</file>