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2:15:1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0,'1148'0,"-876"30,724-29,-81-1,-641 28,-236-27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2:15:22.6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1,'1796'0,"-1276"30,-108-13,109 34,-342-34,0-8,129-12,-78 0,237 3,-232-58,-107 9,-110 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2:15:29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0,'2889'0,"-2860"0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2:15:32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60,'4189'0,"-3888"-57,-274 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903A5F-49E2-4804-9A69-4BEBD2DB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88" y="1733106"/>
            <a:ext cx="6853086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ECF1F-290D-4DC4-9B11-5563E3B6F498}"/>
              </a:ext>
            </a:extLst>
          </p:cNvPr>
          <p:cNvSpPr txBox="1"/>
          <p:nvPr/>
        </p:nvSpPr>
        <p:spPr>
          <a:xfrm>
            <a:off x="2896973" y="388403"/>
            <a:ext cx="605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FourImageFrameEx.java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BorderLayout</a:t>
            </a:r>
            <a:r>
              <a:rPr lang="en-US" altLang="ko-KR" dirty="0"/>
              <a:t> </a:t>
            </a:r>
            <a:r>
              <a:rPr lang="ko-KR" altLang="en-US" dirty="0"/>
              <a:t>사용하여 여백 </a:t>
            </a:r>
            <a:r>
              <a:rPr lang="en-US" altLang="ko-KR" dirty="0"/>
              <a:t>20</a:t>
            </a:r>
            <a:r>
              <a:rPr lang="ko-KR" altLang="en-US" dirty="0"/>
              <a:t>을 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setSize</a:t>
            </a:r>
            <a:r>
              <a:rPr lang="en-US" altLang="ko-KR" dirty="0"/>
              <a:t>(600, 600)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40F99-A3F6-46A9-8A4B-BC65D192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05" y="1638532"/>
            <a:ext cx="4835820" cy="47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1E708D7-23F2-4429-B9ED-71A2AD38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85" y="890290"/>
            <a:ext cx="4860630" cy="5077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755E8AF-895C-4C51-B33C-54E2A419DDA6}"/>
                  </a:ext>
                </a:extLst>
              </p14:cNvPr>
              <p14:cNvContentPartPr/>
              <p14:nvPr/>
            </p14:nvContentPartPr>
            <p14:xfrm>
              <a:off x="3890989" y="1084119"/>
              <a:ext cx="1311840" cy="21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755E8AF-895C-4C51-B33C-54E2A419D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2349" y="1075119"/>
                <a:ext cx="1329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A0F301-F36E-4656-9898-67C785D081DA}"/>
                  </a:ext>
                </a:extLst>
              </p14:cNvPr>
              <p14:cNvContentPartPr/>
              <p14:nvPr/>
            </p14:nvContentPartPr>
            <p14:xfrm>
              <a:off x="5773069" y="2678919"/>
              <a:ext cx="1797840" cy="45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A0F301-F36E-4656-9898-67C785D081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4069" y="2670279"/>
                <a:ext cx="1815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15CD4A4-E571-4CA1-8C3A-ABDC79F4DDE1}"/>
                  </a:ext>
                </a:extLst>
              </p14:cNvPr>
              <p14:cNvContentPartPr/>
              <p14:nvPr/>
            </p14:nvContentPartPr>
            <p14:xfrm>
              <a:off x="4805749" y="4550559"/>
              <a:ext cx="10508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15CD4A4-E571-4CA1-8C3A-ABDC79F4DD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6749" y="4541559"/>
                <a:ext cx="106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6E742AE-71C9-4990-862A-F9C6042C4AD5}"/>
                  </a:ext>
                </a:extLst>
              </p14:cNvPr>
              <p14:cNvContentPartPr/>
              <p14:nvPr/>
            </p14:nvContentPartPr>
            <p14:xfrm>
              <a:off x="5230909" y="4241679"/>
              <a:ext cx="1626480" cy="21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6E742AE-71C9-4990-862A-F9C6042C4A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1909" y="4232679"/>
                <a:ext cx="164412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20</cp:revision>
  <dcterms:created xsi:type="dcterms:W3CDTF">2021-05-08T00:27:13Z</dcterms:created>
  <dcterms:modified xsi:type="dcterms:W3CDTF">2024-05-22T04:16:23Z</dcterms:modified>
</cp:coreProperties>
</file>