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721" r:id="rId3"/>
    <p:sldId id="274" r:id="rId4"/>
    <p:sldId id="722" r:id="rId5"/>
    <p:sldId id="724" r:id="rId6"/>
    <p:sldId id="725" r:id="rId7"/>
    <p:sldId id="275" r:id="rId8"/>
    <p:sldId id="727" r:id="rId9"/>
    <p:sldId id="726" r:id="rId10"/>
    <p:sldId id="723" r:id="rId11"/>
    <p:sldId id="714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9513,'3'0'4346,"11"0"-1651,11-6-649,-24 5-1918,0 1-1,0-1 1,0 1 0,0-1-1,1 1 1,-1-1 0,0 1-1,-1-1 1,1 0-1,0 0 1,0 0 0,0 1-1,0-1 1,-1 0 0,1 0-1,0 0 1,-1 0 0,1 0-1,0 0 1,-1 0 0,0-1-1,1 1 1,-1 0 0,1-1-1,28 3 1101,28 18-566,2-2 0,0-2 0,1-4 0,61 5 0,290-13 586,-205-7-1001,390 9 46,-234-27-80,-195 7-127,235-19 499,123-8 274,1 34-130,-476 12-723,0 1 0,67 17 0,-28 2-4546,-87-24 4013,1 1 0,0 0 0,0-1 1,0 0-1,-1 0 0,1 1 0,0-2 0,0 1 0,0 0 0,-1-1 0,1 1 0,0-1 0,0 0 0,-1 0 0,1 0 0,0 0 0,-1 0 0,1 0 0,-1-1 0,0 1 0,1-1 0,3-4 0,1-2-1189,1 0 0,-2 0-1,1-1 1,8-15-1,18-28-3520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4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5 174 14702,'0'0'9209,"-1"-1"-9318,1 0 91,-1 0 0,1 1-1,0-1 1,-1 0 0,1 0 0,0 1 0,-1-1 0,1 0 0,0 0 0,0 0 0,0 0 0,0 0-1,0 1 1,0-1 0,0 0 0,0 0 0,0 0 0,0 0 0,0 0 0,1 1 0,-1-2-1,11-4 279,0 0 0,0 1 0,0 0 0,0 1 0,1 0 0,0 1 0,0 0 0,0 1 0,18-1 0,202-2 69,-49 2-199,342-7 292,-31 1-411,5-19-1371,-137 6-2864,-68-3-4003,7 14-837,-152 14 5044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3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34 171 8616,'0'0'3710,"-4"0"-400,3 0-3201,0 0 0,0 1 0,0-1 0,-1 0-1,1-1 1,0 1 0,0 0 0,0 0 0,0 0 0,0-1 0,0 1 0,0 0-1,0-1 1,0 1 0,0-1 0,0 1 0,0-1 0,1 0 0,-1 1 0,0-1-1,0 0 1,0 1 0,1-1 0,-1 0 0,0 0 0,1 0 0,-1 0-1,1 0 1,-1 0 0,1 0 0,-1 0 0,-1-5 4906,93-4-3846,223-26-348,536-33-265,473 69-294,-974 15-199,-3 0 322,-52-9 1195,-267-4-2011,0 1 0,0 1 0,42 13 0,-54-16-3713,1-8 2220,-10 3 428,-2 4 649,0-1 1,1 0 0,-1-1 0,0 1 0,0-1 0,0 1 0,0-1 0,0 0-1,-1-1 1,1 1 0,0-1 0,-1 0 0,0 0 0,0 0 0,0 0-1,0 0 1,5-8 0,6-28-3606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4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10282,'-1'1'200,"1"0"0,0 0 0,0 0 0,-1 0-1,1 0 1,0 0 0,-1 0 0,1 0 0,-1 0 0,0 0 0,1 0 0,-1-1 0,0 1 0,1 0 0,-1 0 0,0-1 0,0 1 0,0 0 0,0-1 0,1 1 0,-1-1-1,0 1 1,0-1 0,0 1 0,0-1 0,0 0 0,0 0 0,0 1 0,0-1 0,0 0 0,-1 0 0,-1 0 0,-44 0 2730,31-1-1515,13 1-1153,3 2-246,1 0 1,0 0-1,0-1 1,-1 1-1,2 0 1,-1 0-1,0-1 1,0 1-1,0 0 0,1-1 1,-1 1-1,1-1 1,-1 0-1,1 1 1,0-1-1,-1 0 1,1 0-1,0 0 1,0 0-1,0-1 0,4 2 1,47 16 529,35-1-106,169 10 1,-134-18-495,608 41-875,-517-37-742,-53-14-1440,-46-2-104,326 11-9234,-308-20 10602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14510,'-3'1'8112,"-5"3"-7758,52-2 2022,45 0 277,80-1-1580,-62 2-886,320-6-24,278 2-43,329 76 160,-308-13 929,-352-32-1582,-341-26-966,10 0-2805,-41-5 3604,0 1-1,0 0 1,1 0-1,-1-1 1,0 0 0,0 1-1,0-1 1,0 0-1,0 0 1,0 0-1,0 0 1,0 0 0,0-1-1,-1 1 1,1 0-1,2-3 1,-3 2-73,1-1 1,-1 0 0,1 1-1,-1-1 1,0 0-1,0 0 1,0 0 0,0 0-1,0 1 1,-1-1-1,1-1 1,-1 1 0,0 0-1,0 0 1,-1-5-1,1 1-313,0-37-4343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20 12332,'-3'-1'4500,"1"0"-3970,1 0 0,-1 1 1,1-1-1,-1 0 0,1 0 1,0 0-1,-1-1 0,1 1 0,0 0 1,0 0-1,0-1 0,0 1 1,0 0-1,-1-3 0,-2 8-522,0 0-1,1 1 0,-1-1 1,1 1-1,0-1 1,0 1-1,0 0 0,1 0 1,0 0-1,-2 7 1,-3 8 97,-269 653 1475,194-426-1771,9 3-1,12 4 1,11 2-1,12 2 1,10 1 0,8 333-1,25-410 132,8 0 0,71 344 0,-57-416-41,5-2 1,4-1-1,5-2 0,5-2 0,113 188 0,-125-242-344,2-1-1,62 64 1,-34-50-4191,3-1-5807,-49-44 6135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8840,'3'2'672,"1"-1"0,0 0 0,-1 0 0,1 0-1,0-1 1,0 1 0,0-1 0,0 0 0,-1 0 0,1 0-1,0 0 1,7-2 0,24-1-170,677-22 3347,-269-8-2058,516 26 0,-333 43-827,735 19 282,-187-101-765,-161 2-108,230 67 326,-1190-20-668,738 35-110,-613-51-1819,-83 4-1099,-60 5 502,0-2 0,-1-1 0,0-1 0,0-2 0,-1-1 0,0-2 0,35-19 0,-1-2-1872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8:5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7655,'0'0'8921,"2"-21"-6530,2 14-1867,0-1 0,1 2-1,0-1 1,0 1 0,1 0 0,-1 0-1,1 0 1,1 1 0,-1 0 0,1 0-1,14-8 1,-6 7-260,1 0 0,0 0 0,0 1 0,0 1 0,25-3 0,42-5 203,119-2 0,18 33-112,-77-4-171,412-1 816,-499-14-937,8 0 22,540-11 919,-486 8-855,1 6 1,145 21-1,90 13 593,-279-35-544,-32-3-657,-39 1 139,0-1-1,0 1 1,0-1 0,0 0 0,0 0 0,-1 0 0,1 0 0,0-1 0,5-3 0,-3 1-770,0 1 1,-1-2-1,0 1 1,0 0 0,0-1-1,-1 0 1,0 0-1,0 0 1,0-1 0,0 1-1,-1-1 1,0 0-1,0 0 1,0 0-1,-1 0 1,0-1 0,0 1-1,1-9 1,-1-53-4287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9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0 8872,'0'0'2883,"-3"3"-934,1-1-1817,1-1 0,-1 0 0,1 1 0,0-1 0,0 1-1,0 0 1,-1-1 0,1 1 0,1 0 0,-1 0 0,0-1 0,0 1 0,1 0 0,-1 0 0,1 0 0,0 0 0,-1 2 0,1 0 1667,-3-4-1506,0 1 0,0 0 0,0 0-1,0 0 1,0 0 0,0 0 0,0 0 0,0 1 0,0 0-1,0-1 1,1 1 0,-1 0 0,1 0 0,-1 1-1,-1 2 1,-39 46 395,33-39-375,-19 27-198,1 1 1,2 1 0,2 2 0,1 0 0,3 1-1,1 2 1,3 0 0,1 0 0,3 1 0,2 1-1,1 0 1,-1 58 0,8-54-80,2 0 1,3 1-1,1-1 0,18 77 1,-15-104-22,0 0 0,2-1 0,1 0 0,0 0 0,2-1 0,1-1 0,1 0 1,0 0-1,2-2 0,0 0 0,23 21 0,-6-12-325,1-1 1,2-2-1,1-1 1,46 23-1,-47-39-2502,-10-4-601,31 25-8668,-46-24 10630,-5-3-2676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8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13581,'0'0'6150,"0"-22"-5024,0 6-795,0 13 721,2-2-390,0 3-506,-1-1 1,1 0 0,0 1-1,0 0 1,0-1 0,0 1-1,0 0 1,0 0 0,1 0-1,-1 0 1,1 1 0,0-1 0,-1 1-1,1-1 1,0 1 0,0 0-1,0 0 1,-1 0 0,7 0-1,44-9 198,0 2 0,1 3-1,61 1 1,-27 1-130,304-30 402,-46 2-291,564 31-12,-1 69 224,-486-58 647,1-35-78,-219 10-805,22 7-1816,-226 7 1147,-1 0 1,1-1-1,-1 1 1,0-1-1,1 1 1,-1 0-1,1-1 0,-1 1 1,0-1-1,0 1 1,1-1-1,-1 0 1,0 1-1,0-1 1,1 1-1,-1-1 0,0 1 1,0-1-1,0 0 1,0 1-1,0-1 1,0 1-1,0-1 0,0 1 1,0-1-1,0 0 1,0 1-1,-1-1 1,1 1-1,0-1 1,0 1-1,0-1 0,-1 0 1,1 1-1,0-1 1,-1 1-1,0-1 1,-7-20-4933,-12-9-256,-12-15 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9:0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8072,'0'0'4612,"5"-1"-4719,222-41 3652,-117 24-3348,-13 4 193,195-3 0,101 31 658,-195-4-959,477 27 634,-193-9-234,-306-22 15,296-26 1,29-17 451,-436 33-818,650-11 1098,-258 10-2125,-450 5 841,53-1-1869,107-17 1,-79 3-1177,-39 8 409,1-2-1,-2-3 0,1-1 0,82-36 0,-118 42 2310,0-2 0,0 1 0,21-21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3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21 230 6118,'0'1'85,"0"-1"1,1 0-1,-1 1 0,0-1 1,1 1-1,-1-1 1,0 1-1,0-1 1,1 0-1,-1 1 0,0-1 1,0 1-1,0-1 1,0 1-1,0-1 0,0 1 1,0-1-1,0 1 1,0-1-1,0 1 0,0-1 1,0 1-1,0-1 1,0 1-1,0-1 1,0 1-1,-1-1 0,1 1 1,0-1-1,0 1 1,0-1-1,-1 1 0,1-1 1,0 0-1,-1 1 1,1-1-1,0 0 1,-1 1-1,1-1 0,-1 0 1,1 1-1,0-1 1,-1 0-1,1 0 0,-1 1 1,1-1-1,-1 0 1,1 0-1,-1 0 1,1 0-1,-1 0 0,1 0 1,-1 0-1,1 0 1,-1 0-1,1 0 0,-1 0 1,0 0-1,-2 0 2590,1-3-1752,2 1-651,-1 1 0,0-1-1,1 0 1,-1 1 0,1-1 0,-1 1-1,1-1 1,0 0 0,0 1 0,0-1-1,0 0 1,0 1 0,0-1-1,0 0 1,0 1 0,1-1 0,-1 0-1,0 1 1,1-1 0,0 1 0,-1-1-1,1 1 1,0-1 0,1-1-1,1 0-128,1 1-1,-1-1 1,1 1-1,0 0 1,0 0-1,0 0 0,0 1 1,0-1-1,0 1 1,6-1-1,49-12 381,1 3 1,1 3-1,120-1 0,-17 10-235,300-7 801,163-14-171,-247 13-810,-55 2 153,487-44 812,-799 48-1140,7-2-378,0 1 0,0 1 0,0 0 0,0 2 0,0 0 0,27 6 0,-33-5-3999,0-7 2524,-6 2 330,10 1-1479,-14 2 2239,0 0-1,-1-1 1,1 1-1,0-1 0,-1 1 1,1-1-1,0 0 1,-1-1-1,1 1 1,-1 0-1,0-1 0,1 0 1,5-4-1,7-24-2281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0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100668"/>
            <a:ext cx="11182524" cy="5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연결하여 다음 조건에 맞게 프로젝트를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TABLE IF NOT EXISTS Student(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num int NOT NULL,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학번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depart VARCHAR(20), //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학과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name VARCHAR(30),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address VARCHAR (50),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주소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phone VARCHAR(20),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전화번호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PRIMARY KEY (num)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6726B6C-649A-454A-9352-967F4977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77" y="441602"/>
            <a:ext cx="5619226" cy="1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50D4F-4AC4-40D9-8253-D004113E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40" y="1855450"/>
            <a:ext cx="5799232" cy="2466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DA26FCC-B62F-45D8-950F-945C638E1B24}"/>
                  </a:ext>
                </a:extLst>
              </p14:cNvPr>
              <p14:cNvContentPartPr/>
              <p14:nvPr/>
            </p14:nvContentPartPr>
            <p14:xfrm>
              <a:off x="5305978" y="2230796"/>
              <a:ext cx="1382400" cy="619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DA26FCC-B62F-45D8-950F-945C638E1B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6978" y="2221796"/>
                <a:ext cx="1400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75B939D-0474-4153-9257-573DBCCF356F}"/>
                  </a:ext>
                </a:extLst>
              </p14:cNvPr>
              <p14:cNvContentPartPr/>
              <p14:nvPr/>
            </p14:nvContentPartPr>
            <p14:xfrm>
              <a:off x="3811978" y="3707876"/>
              <a:ext cx="846360" cy="687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75B939D-0474-4153-9257-573DBCCF35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2978" y="3698876"/>
                <a:ext cx="86400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7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다음과 같이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100668"/>
            <a:ext cx="11182524" cy="665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연결하여 다음 조건에 맞게 프로젝트를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TABLE IF NOT EXISTS Student(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num int NOT NULL,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학번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r>
              <a:rPr lang="en-US" altLang="ko-KR" dirty="0">
                <a:solidFill>
                  <a:srgbClr val="FF0000"/>
                </a:solidFill>
              </a:rPr>
              <a:t> varchar(20),   // </a:t>
            </a:r>
            <a:r>
              <a:rPr lang="ko-KR" altLang="en-US" dirty="0">
                <a:solidFill>
                  <a:srgbClr val="FF0000"/>
                </a:solidFill>
              </a:rPr>
              <a:t>패스워드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depart VARCHAR(20), //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학과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name VARCHAR(30),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address VARCHAR (50),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주소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phone VARCHAR(20),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전화번호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email varchar(30),    // </a:t>
            </a:r>
            <a:r>
              <a:rPr lang="ko-KR" altLang="en-US" dirty="0">
                <a:solidFill>
                  <a:srgbClr val="FF0000"/>
                </a:solidFill>
              </a:rPr>
              <a:t>이메일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PRIMARY KEY (num)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6726B6C-649A-454A-9352-967F4977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77" y="441602"/>
            <a:ext cx="5619226" cy="1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12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6. </a:t>
            </a:r>
            <a:r>
              <a:rPr lang="ko-KR" altLang="en-US" sz="1800" b="0" i="0" u="none" strike="noStrike" dirty="0">
                <a:effectLst/>
                <a:latin typeface="+mj-lt"/>
              </a:rPr>
              <a:t>다음과 같이 </a:t>
            </a:r>
            <a:r>
              <a:rPr lang="en-US" altLang="ko-KR" sz="1800" b="0" i="0" u="none" strike="noStrike" dirty="0">
                <a:effectLst/>
                <a:latin typeface="+mj-lt"/>
              </a:rPr>
              <a:t>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 레코드를 삽입하여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insert.sql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7.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dirty="0" err="1">
                <a:solidFill>
                  <a:srgbClr val="FF0000"/>
                </a:solidFill>
              </a:rPr>
              <a:t>영어과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ko-KR" altLang="en-US" sz="1800" b="0" i="0" u="none" strike="noStrike" dirty="0">
                <a:effectLst/>
                <a:latin typeface="+mj-lt"/>
              </a:rPr>
              <a:t>레코드를 조회하여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(</a:t>
            </a:r>
            <a:r>
              <a:rPr lang="en-US" altLang="ko-KR" dirty="0" err="1">
                <a:solidFill>
                  <a:srgbClr val="FF0000"/>
                </a:solidFill>
              </a:rPr>
              <a:t>select.sql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C03750-1808-0D92-3A1E-2F75D129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57250"/>
            <a:ext cx="11077575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D04A9B-2304-906E-CE92-8D6D9226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3866452"/>
            <a:ext cx="10791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8.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dirty="0" err="1">
                <a:solidFill>
                  <a:srgbClr val="FF0000"/>
                </a:solidFill>
              </a:rPr>
              <a:t>영어과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인 레코드를 모두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수학과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로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변경</a:t>
            </a:r>
            <a:r>
              <a:rPr lang="ko-KR" altLang="en-US" sz="1800" b="0" i="0" u="none" strike="noStrike" dirty="0">
                <a:effectLst/>
                <a:latin typeface="+mj-lt"/>
              </a:rPr>
              <a:t>하여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update.sql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br>
              <a:rPr lang="ko-KR" altLang="en-US" dirty="0">
                <a:latin typeface="+mj-lt"/>
              </a:rPr>
            </a:b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9.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모바일과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로 변경하여</a:t>
            </a:r>
            <a:r>
              <a:rPr lang="ko-KR" altLang="en-US" sz="1800" b="0" i="0" u="none" strike="noStrike" dirty="0">
                <a:effectLst/>
                <a:latin typeface="+mj-lt"/>
              </a:rPr>
              <a:t> 레코드를 삭제하여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delete.sql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F99223-5A66-A7AA-05EE-9FF79539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174675"/>
            <a:ext cx="11077575" cy="143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974F79-88B7-89EC-A4A8-5D6A89AC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87706"/>
            <a:ext cx="10820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876C3-DB4C-416D-935D-58563FD1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2" y="1833542"/>
            <a:ext cx="4789344" cy="21899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A9193D-4015-4A2B-AEE7-8DBD557C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07" y="1833542"/>
            <a:ext cx="4877561" cy="4073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225BF87-8069-4C3D-9DAE-C690271E9E11}"/>
                  </a:ext>
                </a:extLst>
              </p14:cNvPr>
              <p14:cNvContentPartPr/>
              <p14:nvPr/>
            </p14:nvContentPartPr>
            <p14:xfrm>
              <a:off x="896337" y="2235157"/>
              <a:ext cx="1472400" cy="69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225BF87-8069-4C3D-9DAE-C690271E9E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337" y="2226157"/>
                <a:ext cx="1490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E4FEFC9-1AAF-466A-9AF5-51969069A869}"/>
                  </a:ext>
                </a:extLst>
              </p14:cNvPr>
              <p14:cNvContentPartPr/>
              <p14:nvPr/>
            </p14:nvContentPartPr>
            <p14:xfrm>
              <a:off x="8142057" y="2259637"/>
              <a:ext cx="1368360" cy="66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E4FEFC9-1AAF-466A-9AF5-51969069A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3057" y="2250637"/>
                <a:ext cx="138600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3F41A5F-D259-430F-A17C-51D9A7C9857C}"/>
              </a:ext>
            </a:extLst>
          </p:cNvPr>
          <p:cNvGrpSpPr/>
          <p:nvPr/>
        </p:nvGrpSpPr>
        <p:grpSpPr>
          <a:xfrm>
            <a:off x="1408977" y="3873517"/>
            <a:ext cx="4688640" cy="1774800"/>
            <a:chOff x="1408977" y="3068173"/>
            <a:chExt cx="4688640" cy="17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6C925D0-0A6A-4E00-9EF5-CEED8129745A}"/>
                    </a:ext>
                  </a:extLst>
                </p14:cNvPr>
                <p14:cNvContentPartPr/>
                <p14:nvPr/>
              </p14:nvContentPartPr>
              <p14:xfrm>
                <a:off x="5823657" y="3068173"/>
                <a:ext cx="273960" cy="1774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6C925D0-0A6A-4E00-9EF5-CEED812974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4657" y="3059173"/>
                  <a:ext cx="291600" cy="17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7A2A23F-1E30-4C06-AA5A-F6028B9E5932}"/>
                    </a:ext>
                  </a:extLst>
                </p14:cNvPr>
                <p14:cNvContentPartPr/>
                <p14:nvPr/>
              </p14:nvContentPartPr>
              <p14:xfrm>
                <a:off x="1408977" y="3088333"/>
                <a:ext cx="3280680" cy="63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7A2A23F-1E30-4C06-AA5A-F6028B9E59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0337" y="3079693"/>
                  <a:ext cx="3298320" cy="8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2E8075-B9D4-6F40-FE43-AD73B48529DC}"/>
              </a:ext>
            </a:extLst>
          </p:cNvPr>
          <p:cNvSpPr txBox="1"/>
          <p:nvPr/>
        </p:nvSpPr>
        <p:spPr>
          <a:xfrm>
            <a:off x="757110" y="489602"/>
            <a:ext cx="10086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dirty="0"/>
              <a:t>SQL </a:t>
            </a:r>
            <a:r>
              <a:rPr lang="ko-KR" altLang="en-US" dirty="0"/>
              <a:t>파일 불러오기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이클립스의 </a:t>
            </a:r>
            <a:r>
              <a:rPr lang="en-US" altLang="ko-KR" dirty="0"/>
              <a:t>[File]-[Open File] </a:t>
            </a:r>
            <a:r>
              <a:rPr lang="ko-KR" altLang="en-US" dirty="0"/>
              <a:t>메뉴에서 </a:t>
            </a:r>
            <a:r>
              <a:rPr lang="en-US" altLang="ko-KR" dirty="0"/>
              <a:t>File name</a:t>
            </a:r>
            <a:r>
              <a:rPr lang="ko-KR" altLang="en-US" dirty="0"/>
              <a:t>에 ‘</a:t>
            </a:r>
            <a:r>
              <a:rPr lang="en-US" altLang="ko-KR" dirty="0" err="1"/>
              <a:t>createDB.sql</a:t>
            </a:r>
            <a:r>
              <a:rPr lang="en-US" altLang="ko-KR" dirty="0"/>
              <a:t>’ </a:t>
            </a:r>
            <a:r>
              <a:rPr lang="ko-KR" altLang="en-US" dirty="0"/>
              <a:t>선택한 후</a:t>
            </a:r>
            <a:r>
              <a:rPr lang="en-US" altLang="ko-KR" dirty="0"/>
              <a:t> </a:t>
            </a:r>
            <a:r>
              <a:rPr lang="ko-KR" altLang="en-US" dirty="0"/>
              <a:t>열기 클릭</a:t>
            </a:r>
          </a:p>
        </p:txBody>
      </p: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12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6. </a:t>
            </a:r>
            <a:r>
              <a:rPr lang="ko-KR" altLang="en-US" sz="1800" b="0" i="0" u="none" strike="noStrike" dirty="0">
                <a:effectLst/>
                <a:latin typeface="+mj-lt"/>
              </a:rPr>
              <a:t>다음과 같이 </a:t>
            </a:r>
            <a:r>
              <a:rPr lang="en-US" altLang="ko-KR" sz="1800" b="0" i="0" u="none" strike="noStrike" dirty="0">
                <a:effectLst/>
                <a:latin typeface="+mj-lt"/>
              </a:rPr>
              <a:t>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 레코드를 삽입하여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insert.sql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A84A06C-81E6-4735-A15A-E038B33A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45" y="668061"/>
            <a:ext cx="58007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003B54-5F93-4487-9BB1-9D729E2D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17153"/>
            <a:ext cx="10694458" cy="2238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53CD628-1522-4435-AC01-2C1D64653E6B}"/>
                  </a:ext>
                </a:extLst>
              </p14:cNvPr>
              <p14:cNvContentPartPr/>
              <p14:nvPr/>
            </p14:nvContentPartPr>
            <p14:xfrm>
              <a:off x="2142855" y="1906954"/>
              <a:ext cx="1160280" cy="91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53CD628-1522-4435-AC01-2C1D64653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3855" y="1897954"/>
                <a:ext cx="11779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3B69587-BC5F-411F-8E80-7F1DE6A4A4EF}"/>
                  </a:ext>
                </a:extLst>
              </p14:cNvPr>
              <p14:cNvContentPartPr/>
              <p14:nvPr/>
            </p14:nvContentPartPr>
            <p14:xfrm>
              <a:off x="789975" y="2750434"/>
              <a:ext cx="200520" cy="578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3B69587-BC5F-411F-8E80-7F1DE6A4A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959" y="2741434"/>
                <a:ext cx="218192" cy="5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9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7.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effectLst/>
                <a:latin typeface="+mj-lt"/>
              </a:rPr>
              <a:t>모바일과</a:t>
            </a:r>
            <a:r>
              <a:rPr lang="en-US" altLang="ko-KR" sz="1800" b="0" i="0" u="none" strike="noStrike" dirty="0">
                <a:effectLst/>
                <a:latin typeface="+mj-lt"/>
              </a:rPr>
              <a:t>’</a:t>
            </a:r>
            <a:r>
              <a:rPr lang="ko-KR" altLang="en-US" sz="1800" b="0" i="0" u="none" strike="noStrike" dirty="0">
                <a:effectLst/>
                <a:latin typeface="+mj-lt"/>
              </a:rPr>
              <a:t>인 레코드를 조회하여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(</a:t>
            </a:r>
            <a:r>
              <a:rPr lang="en-US" altLang="ko-KR" dirty="0" err="1">
                <a:solidFill>
                  <a:srgbClr val="FF0000"/>
                </a:solidFill>
              </a:rPr>
              <a:t>select.sql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24FAF60-7C89-4604-86F9-9E81FAE5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45" y="960337"/>
            <a:ext cx="6019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AD0F3A-EA5A-4204-9135-A05285C5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64" y="1481354"/>
            <a:ext cx="7117411" cy="2400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6F71521-4749-4577-A02C-64F4A4255E6F}"/>
                  </a:ext>
                </a:extLst>
              </p14:cNvPr>
              <p14:cNvContentPartPr/>
              <p14:nvPr/>
            </p14:nvContentPartPr>
            <p14:xfrm>
              <a:off x="6588239" y="1877444"/>
              <a:ext cx="1533960" cy="93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6F71521-4749-4577-A02C-64F4A4255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9239" y="1868409"/>
                <a:ext cx="1551600" cy="11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5F2262-69B7-4F54-B4E0-5BB4990F0F51}"/>
                  </a:ext>
                </a:extLst>
              </p14:cNvPr>
              <p14:cNvContentPartPr/>
              <p14:nvPr/>
            </p14:nvContentPartPr>
            <p14:xfrm>
              <a:off x="6777959" y="3792284"/>
              <a:ext cx="2011680" cy="936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5F2262-69B7-4F54-B4E0-5BB4990F0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8959" y="3783249"/>
                <a:ext cx="2029320" cy="1113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2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8.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effectLst/>
                <a:latin typeface="+mj-lt"/>
              </a:rPr>
              <a:t>모바일과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인 레코드를 모두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effectLst/>
                <a:latin typeface="+mj-lt"/>
              </a:rPr>
              <a:t>컴퓨터과</a:t>
            </a:r>
            <a:r>
              <a:rPr lang="en-US" altLang="ko-KR" sz="1800" b="0" i="0" u="none" strike="noStrike" dirty="0">
                <a:effectLst/>
                <a:latin typeface="+mj-lt"/>
              </a:rPr>
              <a:t>＇</a:t>
            </a:r>
            <a:r>
              <a:rPr lang="ko-KR" altLang="en-US" sz="1800" b="0" i="0" u="none" strike="noStrike" dirty="0">
                <a:effectLst/>
                <a:latin typeface="+mj-lt"/>
              </a:rPr>
              <a:t>로 </a:t>
            </a:r>
            <a:r>
              <a:rPr lang="ko-KR" altLang="en-US" dirty="0">
                <a:latin typeface="+mj-lt"/>
              </a:rPr>
              <a:t>변경</a:t>
            </a:r>
            <a:r>
              <a:rPr lang="ko-KR" altLang="en-US" sz="1800" b="0" i="0" u="none" strike="noStrike" dirty="0">
                <a:effectLst/>
                <a:latin typeface="+mj-lt"/>
              </a:rPr>
              <a:t>하여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update.sql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br>
              <a:rPr lang="ko-KR" altLang="en-US" dirty="0">
                <a:latin typeface="+mj-lt"/>
              </a:rPr>
            </a:b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E04C8E3-D1BC-4773-9530-182E289E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90" y="1040191"/>
            <a:ext cx="6229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828AA4-0BB9-4D2E-B023-1F80A7B6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500062"/>
            <a:ext cx="6620056" cy="20240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BF9C981-7134-4DA7-B425-0EA9FF0F7CDC}"/>
                  </a:ext>
                </a:extLst>
              </p14:cNvPr>
              <p14:cNvContentPartPr/>
              <p14:nvPr/>
            </p14:nvContentPartPr>
            <p14:xfrm>
              <a:off x="2224215" y="781170"/>
              <a:ext cx="1258200" cy="90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BF9C981-7134-4DA7-B425-0EA9FF0F7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5575" y="772170"/>
                <a:ext cx="1275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327EE45-C442-4261-917D-2C7B811306E3}"/>
                  </a:ext>
                </a:extLst>
              </p14:cNvPr>
              <p14:cNvContentPartPr/>
              <p14:nvPr/>
            </p14:nvContentPartPr>
            <p14:xfrm>
              <a:off x="2573055" y="2001570"/>
              <a:ext cx="1142640" cy="62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327EE45-C442-4261-917D-2C7B811306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4415" y="1992570"/>
                <a:ext cx="116028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9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+mj-lt"/>
              </a:rPr>
              <a:t>9.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영어과</a:t>
            </a:r>
            <a:r>
              <a:rPr lang="en-US" altLang="ko-KR" sz="1800" b="0" i="0" u="none" strike="noStrike" dirty="0">
                <a:effectLst/>
                <a:latin typeface="+mj-lt"/>
              </a:rPr>
              <a:t>’</a:t>
            </a:r>
            <a:r>
              <a:rPr lang="ko-KR" altLang="en-US" dirty="0">
                <a:latin typeface="+mj-lt"/>
              </a:rPr>
              <a:t>인 </a:t>
            </a:r>
            <a:r>
              <a:rPr lang="ko-KR" altLang="en-US" sz="1800" b="0" i="0" u="none" strike="noStrike" dirty="0">
                <a:effectLst/>
                <a:latin typeface="+mj-lt"/>
              </a:rPr>
              <a:t>레코드를 삭제하여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delete.sql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그림 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AE7F154-C583-4C94-B6FA-3ADD4625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99" y="872453"/>
            <a:ext cx="6253333" cy="1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436</Words>
  <Application>Microsoft Office PowerPoint</Application>
  <PresentationFormat>와이드스크린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42</cp:revision>
  <dcterms:created xsi:type="dcterms:W3CDTF">2021-05-04T13:17:08Z</dcterms:created>
  <dcterms:modified xsi:type="dcterms:W3CDTF">2024-05-27T11:16:46Z</dcterms:modified>
</cp:coreProperties>
</file>