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0:39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288 14 10794,'0'0'3817,"-4"-2"-571,-12-7-2045,12 6-1121,-13 3-406,13 2 375,-3 2 49,0 1 0,0-1 0,1 1 0,0 0 0,0 1 1,0-1-1,1 1 0,0 0 0,0 1 0,0-1 1,1 1-1,0 0 0,0 0 0,-4 12 0,-6 17-189,-17 66 0,26-85 28,-70 318-374,61-249 519,-4 168 1,18-246-51,0 14 69,0-1 1,7 35 0,-7-52-71,1 0 1,0 0-1,0 0 1,0 0-1,0 0 1,1 0-1,0-1 1,-1 1-1,1-1 1,1 1-1,-1-1 1,0 1-1,1-1 1,0 0-1,0 0 1,0-1-1,0 1 1,0 0-1,0-1 1,5 3-1,-5-4 20,1 0 0,-1-1 0,1 1 0,0-1 0,-1 0 0,1 1-1,-1-1 1,1-1 0,0 1 0,-1-1 0,1 1 0,-1-1 0,1 0-1,-1 0 1,1-1 0,-1 1 0,0-1 0,1 1 0,4-5 0,2-1 155,0 0 1,0-1-1,-1 0 1,14-15-1,-5 0 207,-1 0-1,-1 0 1,-1-2 0,-1 0-1,-2 0 1,0-1-1,-2-1 1,14-53-1,-10 16 372,-4-2 0,5-115 0,-14 142-695,-1-1 0,-3 1 0,-1-1 1,-2 1-1,-1 0 0,-20-60 0,24 92-181,-17-35-90,19 39 38,-1 0 1,0 1-1,0-1 0,-1 1 1,1-1-1,0 1 1,-1 0-1,0 0 0,1 0 1,-1 0-1,0 0 1,0 1-1,-4-3 0,2 3-198,4 0 193,0 0 0,-1 1 0,1-1-1,0 1 1,0-1 0,-1 1 0,1 0-1,-1 0 1,1 0 0,0 0-1,-1 0 1,1 0 0,0 0 0,-1 0-1,1 0 1,-1 0 0,1 1 0,0-1-1,0 1 1,-1-1 0,1 1-1,0-1 1,0 1 0,-1 0 0,1-1-1,0 1 1,-2 2 0,-44 23-9022,39-19 6795,0 0 0,0 0 1,-7 9-1,4 8-1697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2:3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 1986,'0'0'5231,"-3"-3"-4371,1 2-444,0 0 0,0-1 0,0 1 0,0 0 0,0 0 0,0 0 0,-1 0 0,1 0 0,0 1 0,0-1 0,-1 1 0,1-1 0,0 1 0,-1 0 1,1 0-1,-3 0 0,-6 2-800,8-1 2914,2 0-2490,1-1-1,-1 0 0,1 1 0,-1-1 1,1 0-1,-1 1 0,1-1 1,0 0-1,-1 1 0,1-1 0,-1 1 1,1-1-1,0 1 0,-1-1 1,1 1-1,0-1 0,0 1 0,-1-1 1,1 1-1,0-1 0,0 1 0,0 0 1,0-1-1,0 1 0,0-1 1,0 1-1,0-1 0,0 1 0,0 0 1,0-1-1,0 1 0,0-1 0,1 2 1,-1-1 92,0 0 0,0 1 0,0-1-1,0 0 1,1 0 0,-1 1 0,1-1 0,-1 0 0,1 0 0,-1 0 0,1 0 0,0 1 0,-1-1 0,1 0 0,0 0 0,0 0 0,2 1 0,30 13 866,-30-14-838,1 0 11,28 4 268,1-1 1,0-2 0,0-1-1,50-5 1,11 1-54,139-9-2,-185 10-238,59-11-1,-59 6-37,62-1 0,185 2 186,-136 6-214,237 30 0,-277-15-13,172 0-1,-152-12 25,-56 1 24,101-10 0,422-15 738,-595 21-836,-3 1-337,1 0 0,-2 1 1,1 0-1,0 0 0,0 0 0,8 5 1,0-1-1015,-14-5 750,0 0-1,-1-1 0,1 0 0,0 1 0,0-1 0,0 0 0,0 0 1,0 0-1,-1 0 0,1 0 0,0-1 0,0 1 0,3-1 0,10 0-3734,-6 0-2075,3-10 3616,-9-12 440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2:5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3267,'0'0'1895,"-2"-2"-186,-1-11 10014,11 16-11420,-1 1 0,1-2 1,0 1-1,0-1 1,0 0-1,0-1 1,0 0-1,14 1 1,85-3 1225,-56-1-1262,-6 3 72,64 9 0,129 14 392,-164-19-178,-56-5-404,-1 0-1,1 2 1,-1 0 0,26 7 0,-23-5-138,1-1 1,0 0-1,0-2 0,1 0 1,31-4-1,14 1-4,302-28 536,-328 25-472,215-13 62,-60 3 22,-184 13-150,50-1-5,-12 3 0,-19 0 15,119-7 125,264-4-50,-341 11-110,121 6 89,-185-6-48,20 0-10,61 0 16,57 0 160,-116-1-177,1-3 12,0 3-17,48 0-5,-55 0 7,0 2 0,40 5 0,114 6 36,-148-10-12,0 0-1,33-3 1,-33-1 14,60 7-1,-33 0 57,75-3-1,-84-3-71,210 7 137,28 0-70,-246-6-92,38 0 42,113 13 0,-145-9-38,0-2 0,54-4 0,-11-1 0,17 4-1,200-7 50,218-15 647,-403 33-554,-118-11-2599,4 6 6375,-5-4-5402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0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1569,'0'0'12492,"4"0"-11702,74 0 4196,-75 0-4708,1 0 10,76 2 1491,-28 1-957,59-7-1,-83 1-679,50-1 74,-27-1-26,-29 2-140,-1 0 0,1 1 0,38 2 0,-51 0-24,14 0 6,108 0 32,177-6 161,-187 12 122,40-6-214,-96 0-64,225-17 465,-249 12-467,82 2 0,-32 4 56,-47-1-91,-16-1-27,0-3 0,-1 3 17,106 1 175,181 0 97,-186 14-172,-69-14-31,-28 0-80,-1 1 10,168 9-37,-154-6 48,1-2 0,53-5-1,2 1 18,48-8 213,-140 10-230,108-6 11,-70 2-19,-28 2 5,-12 3-18,40-3 69,-18-2-75,-13 2-5,11 0-16,16 5 0,13-3 59,65-6 42,117 0-26,-173 6-16,-28 0-16,-27 0-32,28 9 73,2 8-1488,-35-15-662,-2-46-21161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1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11 140 6790,'0'0'6358,"-4"-14"-5820,1 7 3387,2 7-3652,1-1 0,0 0 0,-1 1 1,1-1-1,0 0 0,0 0 0,-1 1 0,1-1 0,0 0 0,0 0 0,0 1 0,0-1 0,0 0 0,0 0 0,0 1 0,0-1 0,0 0 0,0 0 0,0 1 0,1-1 0,-1-1 0,14-9 2134,30 0-2600,-26 7 658,-10 2-445,0 0 1,1 0-1,-1 1 1,0 0-1,9 0 1,9 0 16,156-15 161,194 9 0,-285 7-178,130 10-49,-122-3-2,125-7 1,-12 2 33,-144 2 38,90-6 0,-113-5 93,-1-2-1,48-15 0,-89 23-229,1 2-165,10 1-2054,-13-2 1496,0 0 0,0 0 0,0 0 0,0-1-1,0 1 1,0 0 0,0 0 0,1-1 0,-1 1 0,0 0 0,0-1 0,0 1 0,0-1 0,0 0 0,7-8-6553,-6-2 6950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4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2338,'0'0'1255,"0"-23"9688,0 21-10707,1 0 0,-1 0 0,1 0-1,0 0 1,-1 0 0,1 0 0,0 0-1,0 1 1,0-1 0,0 0 0,0 1-1,1-1 1,-1 0 0,1 1 0,-1-1-1,1 1 1,-1 0 0,1 0 0,0 0-1,-1-1 1,1 1 0,0 1 0,0-1-1,3-1 1,-1 1 816,1 1-604,247 0 2969,-193 6-3204,51 2 75,-42-8-159,1 1 51,-34 1-37,0-2 0,0-2 0,44-7 0,-9-6-45,-36 7-41,1 1 0,0 1 0,38 0 0,17-3-72,-15-1 9,84 4-42,68-9-65,-190 19 235,-10 3-4,-1-1 0,33 2 0,-2 0-76,-29-2 89,9 1-4158,-13-5-7921,-23-2 11780,-1 0 0,1 0 1,-1 0-1,1 0 0,-1 0 1,1 0-1,-1 0 0,1 0 0,-1-1 1,1 1-1,-1 0 0,1 0 1,-1 0-1,1-1 0,-1 1 0,0 0 1,1 0-1,-1-1 0,1 1 0,-1 0 1,0-1-1,1 1 0,-1-1 1,0 1-1,1 0 0,-1-1 0,0 1 1,0-1-1,1 1 0,-1-1 1,0 1-1,0-1 0,0 1 0,0-1 1,0 1-1,0-1 0,0 1 0,0-1 1,0 1-1,0-1 0,0 1 1,0-1-1,0 1 0,0-1 0,0 1 1,0-1-1,-1 1 0,1-1 1,0 1-1,0-1 0,0 1 0,-1 0 1,1-1-1,-1 0 0,0-3-2154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4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207 131 3427,'-4'-6'116,"0"0"0,0 0 0,1 0-1,0 0 1,0-1 0,1 1 0,-3-12 0,-2-1 132,-8-30 15767,12 49-15848,3-1-86,-1 1 0,0 0 0,1 0-1,-1 0 1,0 0 0,1 0 0,-1 0-1,1 0 1,-1 0 0,0 0-1,1 0 1,-1 0 0,0 0 0,1 0-1,-1 0 1,1 1 0,-1-1 0,0 0-1,1 0 1,-1 1 0,1-1-1,-1 0 1,1 1 0,-1-1 0,1 0-1,-1 1 1,1-1 0,-1 1 0,1-1-1,0 1 1,-1-1 0,1 1-1,0 0 1,-1-1 0,1 1 0,0-1-1,0 1 1,-1-1 0,1 1 0,0 0-1,0-1 1,0 1 0,0 0-1,0-1 1,0 1 0,0 0 0,0-1-1,0 1 1,0-1 0,1 1 0,-1 0-1,0-1 1,0 2 0,-19 14 1237,-19 52 102,25-44-1338,2 1 0,0 0 0,2 1 0,0 0 0,2 1 0,1 0 0,-5 54 0,10-68-99,1-1 0,0 1 0,1-1 0,1 1 0,0-1 0,1 0 0,0 0 0,0 0 0,2 0 0,-1-1 0,2 1 0,-1-1-1,1 0 1,1-1 0,0 1 0,1-1 0,0-1 0,0 0 0,17 15 0,2-2-441,42 26 1,0-14-5413,-53-28-991,1-5 2898,-8 0 1100,-1-2-1552,16-9 1105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5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12780,'0'0'10559,"12"0"-9610,-4-1 3201,0-3-3898,0 1 1,0 1 0,0 0 0,1 0 0,-1 1 0,1-1 0,9 1 0,50-8-166,-42 4-67,59-4-35,165 4 1,-154 6 5,529-1 31,-561-3 5,-39 2 26,0 0 0,43 5 0,22 11-933,-85-14-174,1 0 1,0 0-1,0 0 1,0-1-1,0 0 1,-1-1 0,1 1-1,0-1 1,0 0-1,0 0 1,-1-1-1,1 0 1,-1 0 0,1 0-1,-1-1 1,0 1-1,0-1 1,0-1-1,0 1 1,6-6 0,13-12-2418,15-12-794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2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0 5862,'0'0'11146,"0"1"-11071,-1 0 0,1 0 0,0 0 0,0 0 0,0 0 0,0 0 0,0 0 0,0 0 0,0 0 0,0 0 0,0 0 0,1 0 0,-1 0 0,0 0 0,1 0 0,-1-1 0,0 1 0,1 0 0,0 1 0,18 10 99,1-2 0,0-1 0,0 0 0,1-1 0,0-2 0,0 0 0,1-1 0,-1-1 0,1-1 0,0-1 0,30-1-1,552-18 792,198 2-360,-687 23-566,0 4-1,0 6 1,-2 5-1,112 38 1,428 191-67,-563-212 6,-2 5-1,-2 3 0,-2 4 1,105 86-1,-145-101 8,-3 2-1,-1 2 1,-1 1 0,-3 2 0,-2 2-1,-2 1 1,-1 1 0,46 104 0,-60-111 12,-2 1 0,-1 0 1,-3 1-1,-1 0 0,-3 1 1,-1-1-1,0 62 0,-6-67 80,-1 0 0,-2 0 1,-2 0-1,-2-1 0,-1 0 0,-1 0 0,-2-1 0,-27 59 0,2-29 111,-1-2 0,-4-2 0,-3-1-1,-2-3 1,-2-1 0,-3-3 0,-2-2 0,-104 78-1,4-23 170,-4-6 0,-218 102-1,299-164-187,-341 165 535,-14-33-493,-797 250 120,949-322-200,-530 112-1,313-101-802,492-109 538,-2 2-614,6-3 662,-1 0 1,1 0-1,-1 0 0,1 0 0,-1 0 0,1 0 0,-1 0 0,1 0 0,-1 1 0,1-1 0,0 0 1,-1 0-1,1 0 0,-1 1 0,1-1 0,0 0 0,-1 0 0,1 1 0,-1-1 0,1 0 1,0 1-1,0-1 0,-1 0 0,1 1 0,0-1 0,0 1 0,-1-1 0,1 1 0,0-1 0,0 0 1,-1 2-1,9 6-982,10 6-5304,-7-9 594,-14-16 3360,1 2-1512,2-17 610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21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11627,'0'0'8291,"-21"2"-5163,-23 31-2351,1 1-1,2 2 1,1 2 0,2 2-1,-61 83 1,84-101-745,2-5-10,9-10-38,-1 6 5,5-12 10,0 1 0,0-1 0,0 0 0,0 0 0,0 0 0,0 0 0,0 0 0,0 1 1,1-1-1,-1 0 0,0 0 0,1 0 0,-1 0 0,1 0 0,-1 0 0,1 0 0,0 0 0,-1 0 0,1 0 0,0 0 0,0 0 0,-1-1 0,1 1 1,0 0-1,0 0 0,0-1 0,0 1 0,0-1 0,0 1 0,1 0 0,36 17 57,-33-16-51,59 25-639,1-2 1,90 21-1,-70-43-11019,-72-5 6747,14-17 59,-25 17 4528,-1 0 1,-1 0-1,1 0 1,0 0 0,0 0-1,-1 0 1,1 0-1,-1 0 1,0 0 0,1 0-1,-1 0 1,0 0-1,-1-3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5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5190 6111 10314,'0'-3'8037,"-2"-14"-5568,-8 13 1109,8 15-1925,2-8-841,-4 8-527,-1-1 0,-1 1 0,-11 16 1,12-18-135,-6 10 73,-1-1 1,0 0-1,-1-1 1,-1 0 0,0-1-1,-23 19 1,7-9-27,-1-2 1,-52 31-1,32-27-139,-1-3 1,-1-2-1,-2-2 0,0-3 0,-67 14 0,39-16 113,-1-3 0,-163 2-1,139-19-43,0-4 0,-177-37 0,-206-83 107,252 53-153,4-11-1,3-9 1,-398-230-1,104-21-132,405 254 29,3-6 0,-116-126 0,-93-164-55,272 309 52,3-2 0,4-2 0,-48-113 0,60 102-59,3-2 0,5-2-1,4 0 1,5-2 0,4 0-1,4-1 1,4 0 0,5-1-1,5 1 1,4 0 0,4 0-1,5 1 1,4 0 0,4 2-1,5 1 1,4 1 0,4 1-1,4 3 1,80-133 0,-10 56-106,7 4 1,8 6-1,241-237 0,-225 266-98,276-196 0,191-68-406,-598 387 683,196-120 33,280-126-1,-480 250-11,2-2 0,-1 1 0,1 1 0,0 0 0,0 0 0,0 1 0,1 0 1,15-2-1,-20 4 27,-5 0-62,1 0 1,0 0-1,-1 0 1,1 0-1,0-1 0,-1 1 1,1 0-1,0 0 0,-1 0 1,1 0-1,0 0 0,-1 1 1,1-1-1,0 0 1,-1 0-1,1 0 0,0 1 1,-1-1-1,1 0 0,-1 0 1,1 1-1,0-1 0,-1 1 1,1-1-1,0 1 0,4 20-2388,-4-12-4537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0:39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22 342 10602,'-3'-8'3507,"-1"-1"-3141,1 1-1,0-1 1,1 0-1,0 0 1,0 0-1,1 0 0,0 0 1,1-1-1,0 1 1,2-13-1,0 9-245,2-1 0,0 1 0,0 0 0,1 0 0,1 0 0,0 1 0,1 0-1,0 0 1,1 1 0,0 0 0,1 0 0,11-10 0,-18 19-83,1 0 1,-1 1-1,1-1 1,0 1-1,-1 0 0,1 0 1,0 0-1,0 0 1,0 0-1,0 0 0,0 1 1,0 0-1,0-1 1,0 1-1,0 0 1,0 0-1,0 1 0,0-1 1,0 1-1,0-1 1,0 1-1,0 0 0,0 0 1,-1 0-1,1 1 1,0-1-1,-1 1 0,1-1 1,4 5-1,6 4-6,1 1-1,-2 1 1,23 26 0,-28-30-64,43 54-158,35 39 155,-77-92 33,2-1 0,-1 1 0,1-2 0,1 1 0,-1-1 0,1-1 0,22 10 0,-25-13-178,1-1 0,0 0-1,0 0 1,1-1 0,-1 0 0,0-1 0,0 0 0,0 0 0,0-1 0,10-2-1,-6 1-521,1-2-1,-1 0 1,0 0-1,0-1 1,23-13-1,18-21-1928,-24 16 1298,2 1 40,37-30-1427,32-47-1074,15-3 1136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3:5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14638,'0'22'3131,"0"-9"3096,6-8-6798,1-1 498,-1-1 0,1 1-1,-1-1 1,1 0 0,0 0 0,0-1 0,1 0 0,-1 0 0,14 1-1,8 0 817,5-3-124,-2-3 162,59 4 1,-34 0-546,-50-1-129,1 1-1,-1 0 1,0 0 0,0 1 0,0 0 0,0 0 0,0 0-1,12 8 1,-6-5 240,-10-3 192,1 7-213,-3-9-316,-1 0 0,1 1 0,-1-1 1,1 1-1,-1-1 0,0 1 0,1-1 1,-1 1-1,0-1 0,1 1 0,-1 0 1,0-1-1,0 1 0,1-1 0,-1 1 1,0 0-1,0-1 0,0 1 0,0-1 1,0 1-1,0 0 0,0-1 0,0 1 1,0 0-1,-3 24-40,-1-1 0,-2 0-1,0 0 1,-1-1 0,-2 0 0,0 0 0,-14 23 0,3-1-402,-74 159-3924,13-67-3812,5 44-5482,75-178 13506,-1-1 1,0 1-1,0 0 1,0 0-1,0-1 0,0 0 1,-1 1-1,1-1 1,-5 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4:0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6374,'0'0'8157,"1"-3"-7415,6-11-756,-5 11 512,-1 1-1,0 0 1,1 0-1,0 1 1,-1-1-1,1 0 0,0 0 1,0 1-1,0-1 1,0 1-1,0 0 1,0 0-1,5-2 1,-4 2 810,1 0-721,31-4 223,0 2 0,0 1 0,52 5 1,-24-1-358,98 10-21,-48-11-279,183-7 282,197-4-30,-294 13-367,97 3 63,-181-10-37,-54 2-67,99 7 1,0 1 13,-98-4 56,15 3 10,15 7 99,1-4-1,119-6 1,-132-3 1,134-11 112,5 1-183,-42-3-74,-92 13 73,-1-3 0,85-16 0,-104 5 6,-41 8-52,1 2 0,46-5 1,-60 10-52,-1-2 1,1 1 0,-1-1 0,15-5 0,-16 4-4,1 1 0,0-1 0,0 2 0,13-2 0,65-4 203,-84 7-678,9 4-5978,-12-4 5711,0 0 0,-1 0 0,1 0 1,0 0-1,0 0 0,0-1 0,0 1 0,17-21-10152,-15-5 5550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0:41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1 890 13100,'0'-4'4271,"2"-31"564,-1 27-4661,0 1 0,1 0 0,0-1 0,0 1 0,1 0 1,3-7-1,5-6 128,0 0 0,1 1-1,28-35 1,-36 49-208,0 1 0,1 0-1,-1 0 1,1 0-1,0 0 1,0 1 0,1-1-1,-1 1 1,1 1 0,-1-1-1,1 1 1,0 0 0,0 0-1,0 1 1,0-1 0,0 1-1,0 1 1,0-1-1,10 1 1,-1 3-33,0 1 1,0 0-1,0 0 1,-1 2-1,0 0 0,0 0 1,15 10-1,-7-4-14,43 16-1,-58-25-21,1-1-1,-1-1 1,1 1-1,-1-1 1,1 0 0,-1-1-1,1 0 1,0 0-1,0 0 1,8-3-1,2-1-171,1-2 0,-2 0 0,1-1-1,-1-1 1,28-16 0,79-63-3192,-45 29 354,394-309-11631,-298 209 9721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7:0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2819,'-1'11'780,"9"14"18763,0-26-21433,-5 1 2515,49 0 1200,-40-1-1709,-6 0-4,0 1 0,0 0 0,0 1 0,0-1 0,0 1-1,0 0 1,-1 1 0,1-1 0,0 1 0,-1 0 0,1 1-1,-1-1 1,7 5 0,0-1-127,0 1-1,0 0 1,-1 0-1,0 1 1,0 0-1,-1 1 1,0 1-1,16 19 1,-7-6-1,-4-7-15,-2 0 0,0 1 0,-1 1 0,17 31 0,-18-29-13,13 29-229,-20-36-82,-3-10-174,-4-44-22170,1 35 21525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7:0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16 2851,'0'0'6934,"-9"-15"689,-8 14-5009,-8 3 128,-20 24-2156,-3 9-490,27-18-101,0 1 0,-27 29 0,41-38-150,0-1 0,0 1 0,0 0 0,1 1 0,1 0 0,0 0 1,0 0-1,-4 15 0,8-18-456,0 0 0,1 0 1,-1-1-1,1 1 0,1 0 0,0 0 0,0 0 1,0-1-1,1 1 0,-1-1 0,6 12 1,-4-9-923,2 6-3182,9 5 2236,-2-7-1682,13 14 2341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1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76 9673,'-4'0'3150,"3"0"-3053,0 0 0,0 0 0,0 0 0,0 0 0,0 0 0,0 0 0,0-1 0,0 1 0,0 0 0,0-1 0,0 1 0,0-1 0,0 1 0,1-1 0,-1 1 0,0-1 0,0 0 0,0 1 0,1-1 0,-1 0 0,0 0 1,1 0-1,-1 1 0,1-1 0,-1 0 0,1 0 0,-1 0 0,1 0 0,0 0 0,-1 0 0,1 0 0,0 0 0,-1-1 0,0-3 602,-4-8 58,8 7 2100,13 2-2543,1 1 0,0 1 0,0 0 0,31 1 0,-18 2-130,0 2 0,32 8 0,28 2 444,331 17 978,-364-28-1298,1-4-1,-1-1 0,97-19 0,-109 14-110,43 0-31,0 4 0,0 4 1,122 14-1,-167-11-116,117 11-4,333 15 1035,-132-23-441,-88 0-191,98 0-33,-218-7-352,274 7 192,-267-2-238,-79-3-19,122 16 0,-160-3-550,-38-12-63,-1 0 1,1 0 0,-1-1 0,1 1 0,0-1 0,-1 0 0,1 0 0,5-1 0,4-19-7817,-13 16 7021,3-5-131,0 0 1,-1 0 0,0 0-1,4-16 1,0-1-576,17-34-2065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2:2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94 3491,'-3'-17'2372,"16"14"-804,-9 3 1112,21-11 10911,-12 21-13308,-10-7-26,-2-2-217,0 1 0,0 0 1,-1-1-1,1 1 0,0-1 1,0 1-1,0-1 1,1 1-1,-1-1 0,0 0 1,1 0-1,-1 0 0,0 0 1,1 0-1,-1 0 0,1 0 1,0 0-1,1 0 0,37 16 923,-1-11-731,0-2 0,0-2 0,0-1 0,0-2 0,0-1 0,-1-3 0,1 0 0,43-14 0,-50 13-200,0 2 0,0 1 0,33 1 1,24-2 62,48-9-72,378-21 82,-184 28-137,71-6-6,162-2-319,-537 18 2337,7 6-13600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2:2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1560 0 4997,'4'3'2840,"-3"-2"-2651,0 0-1,0 0 1,1 0 0,-1 0 0,0 1 0,0-1-1,0 0 1,0 0 0,0 1 0,0-1 0,-1 1-1,1-1 1,0 1 0,-1-1 0,1 1 0,-1-1 0,0 1-1,1 2 1,-1-1-39,2 0 204,-1 0 1,0 0 0,0 0 0,0 1-1,0-1 1,-1 0 0,1 1 0,-1-1-1,0 0 1,0 7 0,-9 21 177,-2-1 0,-1 0 0,-1 0 1,-2-2-1,0 1 0,-2-2 0,-26 33 0,15-26-213,-1-1 0,-1-1-1,-2-2 1,-65 48 0,34-40 126,-2-3-1,-1-2 1,-138 47 0,-68 31-19,60 11-141,0 0 209,176-104-382,-45 16 0,77-33-149,3-1-160,0 0 64,0 0 0,0 1 0,0-1 0,0 0 0,0 1 0,0-1 0,0 0 0,1 1 0,-1-1 0,0 1 0,0 0 0,0-1 0,0 1 0,1 0 0,-1-1 0,0 1 0,1 0 0,-1 0 0,0-1 0,1 1 0,-1 0 0,1 0 0,-1 0 0,1 0 0,0 0 0,-1 0 0,1 0 0,0 0 0,0 0 0,0 0 0,0 0 0,0 2 0,0 0-2184,0-37-15278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8:52:2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14 8520,'-17'-14'7500,"14"35"-7217,-161 159 4650,140-150-4901,22-20-24,2-5 27,1-3-17,-1 0 1,1 0-1,-1-1 1,1 1-1,0 0 1,0-1 0,0 1-1,-1 0 1,2-1-1,-1 1 1,0-1-1,0 1 1,0-1-1,1 0 1,-1 0-1,1 1 1,-1-1-1,1 0 1,-1 0-1,1 0 1,-1-1-1,1 1 1,0 0-1,0-1 1,-1 1-1,1-1 1,0 1 0,0-1-1,0 0 1,2 0-1,62 5 266,-60-5-245,65 2-80,-32 0-1052,54-5 1,-64 2-416,-21 1-45,-1 0-1,0-1 1,0 1 0,1-1 0,-1 0 0,13-5 0,-7-9-2355,8 5 823,-20 8 3038,0 0 0,0 0 0,-1 0 0,1 0 1,-1 0-1,1 0 0,-1 0 0,0 0 0,1 0 0,-1 0 1,0-1-1,-1-2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5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34" Type="http://schemas.openxmlformats.org/officeDocument/2006/relationships/customXml" Target="../ink/ink21.xml"/><Relationship Id="rId7" Type="http://schemas.openxmlformats.org/officeDocument/2006/relationships/image" Target="../media/image12.png"/><Relationship Id="rId12" Type="http://schemas.openxmlformats.org/officeDocument/2006/relationships/customXml" Target="../ink/ink1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6.xml"/><Relationship Id="rId9" Type="http://schemas.openxmlformats.org/officeDocument/2006/relationships/image" Target="../media/image13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2.png"/><Relationship Id="rId30" Type="http://schemas.openxmlformats.org/officeDocument/2006/relationships/customXml" Target="../ink/ink19.xml"/><Relationship Id="rId3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614E4F-F144-485A-91BF-E9C072AB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2" y="590482"/>
            <a:ext cx="8680676" cy="54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637874" y="490877"/>
            <a:ext cx="9411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RandomCircleFrameEx.java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원형 두 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마우스를 클릭 시 모서리가 둥근 사각형 모양</a:t>
            </a:r>
            <a:r>
              <a:rPr lang="en-US" altLang="ko-KR" dirty="0"/>
              <a:t>, </a:t>
            </a:r>
            <a:r>
              <a:rPr lang="ko-KR" altLang="en-US" dirty="0"/>
              <a:t>색상 초록색이 </a:t>
            </a:r>
            <a:r>
              <a:rPr lang="ko-KR" altLang="en-US" dirty="0" err="1"/>
              <a:t>랜덤한</a:t>
            </a:r>
            <a:r>
              <a:rPr lang="ko-KR" altLang="en-US" dirty="0"/>
              <a:t> 위치로 계속 이동</a:t>
            </a:r>
            <a:br>
              <a:rPr lang="en-US" altLang="ko-KR" dirty="0"/>
            </a:br>
            <a:r>
              <a:rPr lang="ko-KR" altLang="en-US" dirty="0"/>
              <a:t>숫자도 </a:t>
            </a:r>
            <a:r>
              <a:rPr lang="en-US" altLang="ko-KR" dirty="0"/>
              <a:t>0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계속 증가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22457D-EBC2-49FB-9CD4-C205F73D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55" y="1964466"/>
            <a:ext cx="3605895" cy="3712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0579E4-1DB6-4050-B969-E3F656E8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964466"/>
            <a:ext cx="3605895" cy="37128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02EAB2F-AE82-4829-9941-8DF9ECA0AE5D}"/>
              </a:ext>
            </a:extLst>
          </p:cNvPr>
          <p:cNvGrpSpPr/>
          <p:nvPr/>
        </p:nvGrpSpPr>
        <p:grpSpPr>
          <a:xfrm>
            <a:off x="7130687" y="2740140"/>
            <a:ext cx="643680" cy="401400"/>
            <a:chOff x="7130687" y="2740140"/>
            <a:chExt cx="6436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CC556B63-B7C5-45F6-B550-4F23311861B9}"/>
                    </a:ext>
                  </a:extLst>
                </p14:cNvPr>
                <p14:cNvContentPartPr/>
                <p14:nvPr/>
              </p14:nvContentPartPr>
              <p14:xfrm>
                <a:off x="7130687" y="2740140"/>
                <a:ext cx="133920" cy="4014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CC556B63-B7C5-45F6-B550-4F23311861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2047" y="2731140"/>
                  <a:ext cx="151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7C9F5D3-A623-41ED-8075-31361C796A65}"/>
                    </a:ext>
                  </a:extLst>
                </p14:cNvPr>
                <p14:cNvContentPartPr/>
                <p14:nvPr/>
              </p14:nvContentPartPr>
              <p14:xfrm>
                <a:off x="7373687" y="2890980"/>
                <a:ext cx="400680" cy="136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7C9F5D3-A623-41ED-8075-31361C796A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5047" y="2882340"/>
                  <a:ext cx="4183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6D8E4C0-B75C-454A-8713-DB93C137C198}"/>
                  </a:ext>
                </a:extLst>
              </p14:cNvPr>
              <p14:cNvContentPartPr/>
              <p14:nvPr/>
            </p14:nvContentPartPr>
            <p14:xfrm>
              <a:off x="8578247" y="2647260"/>
              <a:ext cx="542880" cy="320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6D8E4C0-B75C-454A-8713-DB93C137C1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9607" y="2638260"/>
                <a:ext cx="5605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4B9F2B-A5FC-4DB8-A00E-F3FB57F988BA}"/>
                  </a:ext>
                </a:extLst>
              </p14:cNvPr>
              <p14:cNvContentPartPr/>
              <p14:nvPr/>
            </p14:nvContentPartPr>
            <p14:xfrm>
              <a:off x="8891937" y="4448053"/>
              <a:ext cx="153720" cy="133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4B9F2B-A5FC-4DB8-A00E-F3FB57F988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2937" y="4439413"/>
                <a:ext cx="171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5230F99-E449-41D6-A737-CD06BF5D1396}"/>
                  </a:ext>
                </a:extLst>
              </p14:cNvPr>
              <p14:cNvContentPartPr/>
              <p14:nvPr/>
            </p14:nvContentPartPr>
            <p14:xfrm>
              <a:off x="8365257" y="4452733"/>
              <a:ext cx="106560" cy="151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5230F99-E449-41D6-A737-CD06BF5D13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6257" y="4443733"/>
                <a:ext cx="12420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6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791B5B-BCE7-461E-9F4B-BF966312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82" y="0"/>
            <a:ext cx="505690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7E25F5-230D-45EB-A427-8006E7B6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3762375"/>
            <a:ext cx="3238500" cy="59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C616BF0-5653-41F7-A167-70C31636B0AA}"/>
                  </a:ext>
                </a:extLst>
              </p14:cNvPr>
              <p14:cNvContentPartPr/>
              <p14:nvPr/>
            </p14:nvContentPartPr>
            <p14:xfrm>
              <a:off x="1701135" y="176730"/>
              <a:ext cx="1612440" cy="59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C616BF0-5653-41F7-A167-70C31636B0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2135" y="168090"/>
                <a:ext cx="163008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12491F-C4B0-480D-A59B-C0B9854596D1}"/>
              </a:ext>
            </a:extLst>
          </p:cNvPr>
          <p:cNvGrpSpPr/>
          <p:nvPr/>
        </p:nvGrpSpPr>
        <p:grpSpPr>
          <a:xfrm>
            <a:off x="3379095" y="1404690"/>
            <a:ext cx="1293480" cy="496800"/>
            <a:chOff x="3379095" y="1404690"/>
            <a:chExt cx="129348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BD997F3-333D-41F3-890D-F9B22C359052}"/>
                    </a:ext>
                  </a:extLst>
                </p14:cNvPr>
                <p14:cNvContentPartPr/>
                <p14:nvPr/>
              </p14:nvContentPartPr>
              <p14:xfrm>
                <a:off x="3672855" y="1404690"/>
                <a:ext cx="999720" cy="47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BD997F3-333D-41F3-890D-F9B22C3590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4215" y="1395690"/>
                  <a:ext cx="1017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908165E-8B5A-479B-8932-E091BBEE3590}"/>
                    </a:ext>
                  </a:extLst>
                </p14:cNvPr>
                <p14:cNvContentPartPr/>
                <p14:nvPr/>
              </p14:nvContentPartPr>
              <p14:xfrm>
                <a:off x="3451455" y="1446810"/>
                <a:ext cx="572040" cy="421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908165E-8B5A-479B-8932-E091BBEE35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2815" y="1437810"/>
                  <a:ext cx="589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3CB106C-63A5-4F98-B0C7-FE56DF0745BA}"/>
                    </a:ext>
                  </a:extLst>
                </p14:cNvPr>
                <p14:cNvContentPartPr/>
                <p14:nvPr/>
              </p14:nvContentPartPr>
              <p14:xfrm>
                <a:off x="3379095" y="1797090"/>
                <a:ext cx="162720" cy="104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3CB106C-63A5-4F98-B0C7-FE56DF074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0455" y="1788090"/>
                  <a:ext cx="1803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EB9237E-ACCA-4041-BC6B-A2E57973293A}"/>
                  </a:ext>
                </a:extLst>
              </p14:cNvPr>
              <p14:cNvContentPartPr/>
              <p14:nvPr/>
            </p14:nvContentPartPr>
            <p14:xfrm>
              <a:off x="4375935" y="2031450"/>
              <a:ext cx="1202040" cy="302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EB9237E-ACCA-4041-BC6B-A2E5797329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7295" y="2022450"/>
                <a:ext cx="1219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75C112C-D6C3-4CA4-BF31-77B3BE0B48F6}"/>
                  </a:ext>
                </a:extLst>
              </p14:cNvPr>
              <p14:cNvContentPartPr/>
              <p14:nvPr/>
            </p14:nvContentPartPr>
            <p14:xfrm>
              <a:off x="2859255" y="2684850"/>
              <a:ext cx="2284560" cy="35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75C112C-D6C3-4CA4-BF31-77B3BE0B48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0255" y="2675850"/>
                <a:ext cx="2302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4D14A80-EF03-4A59-BFAE-51B047C56C18}"/>
                  </a:ext>
                </a:extLst>
              </p14:cNvPr>
              <p14:cNvContentPartPr/>
              <p14:nvPr/>
            </p14:nvContentPartPr>
            <p14:xfrm>
              <a:off x="3784815" y="3179850"/>
              <a:ext cx="1579320" cy="30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4D14A80-EF03-4A59-BFAE-51B047C56C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815" y="3170850"/>
                <a:ext cx="1596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3554DFB-F721-470F-9C96-9653B77A03FA}"/>
                  </a:ext>
                </a:extLst>
              </p14:cNvPr>
              <p14:cNvContentPartPr/>
              <p14:nvPr/>
            </p14:nvContentPartPr>
            <p14:xfrm>
              <a:off x="3528855" y="3603930"/>
              <a:ext cx="727560" cy="50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3554DFB-F721-470F-9C96-9653B77A03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215" y="3595290"/>
                <a:ext cx="745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287D767-2126-4489-862F-04CCCD0511A9}"/>
                  </a:ext>
                </a:extLst>
              </p14:cNvPr>
              <p14:cNvContentPartPr/>
              <p14:nvPr/>
            </p14:nvContentPartPr>
            <p14:xfrm>
              <a:off x="3745575" y="5673210"/>
              <a:ext cx="681120" cy="50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287D767-2126-4489-862F-04CCCD0511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6575" y="5664210"/>
                <a:ext cx="698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08519FC-E6F1-45AA-B6FA-42569C8CA701}"/>
                  </a:ext>
                </a:extLst>
              </p14:cNvPr>
              <p14:cNvContentPartPr/>
              <p14:nvPr/>
            </p14:nvContentPartPr>
            <p14:xfrm>
              <a:off x="2936295" y="6050850"/>
              <a:ext cx="123480" cy="259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08519FC-E6F1-45AA-B6FA-42569C8CA7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7295" y="6042210"/>
                <a:ext cx="1411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E95CC18-A858-41BF-939F-21338A941828}"/>
                  </a:ext>
                </a:extLst>
              </p14:cNvPr>
              <p14:cNvContentPartPr/>
              <p14:nvPr/>
            </p14:nvContentPartPr>
            <p14:xfrm>
              <a:off x="3112695" y="6495090"/>
              <a:ext cx="613080" cy="42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E95CC18-A858-41BF-939F-21338A9418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03695" y="6486090"/>
                <a:ext cx="63072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7024C7-A552-49E6-91EA-7F378F6E0615}"/>
              </a:ext>
            </a:extLst>
          </p:cNvPr>
          <p:cNvGrpSpPr/>
          <p:nvPr/>
        </p:nvGrpSpPr>
        <p:grpSpPr>
          <a:xfrm>
            <a:off x="1367775" y="3605010"/>
            <a:ext cx="4347360" cy="3152880"/>
            <a:chOff x="1367775" y="3605010"/>
            <a:chExt cx="4347360" cy="31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7B148E5-6B35-429D-909D-F567A1FEA75F}"/>
                    </a:ext>
                  </a:extLst>
                </p14:cNvPr>
                <p14:cNvContentPartPr/>
                <p14:nvPr/>
              </p14:nvContentPartPr>
              <p14:xfrm>
                <a:off x="3901095" y="3605010"/>
                <a:ext cx="1814040" cy="1571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7B148E5-6B35-429D-909D-F567A1FEA7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2095" y="3596010"/>
                  <a:ext cx="1831680" cy="15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060C09F-9379-4A42-8CBE-C19BA1E14DED}"/>
                    </a:ext>
                  </a:extLst>
                </p14:cNvPr>
                <p14:cNvContentPartPr/>
                <p14:nvPr/>
              </p14:nvContentPartPr>
              <p14:xfrm>
                <a:off x="3835575" y="5064450"/>
                <a:ext cx="172080" cy="186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060C09F-9379-4A42-8CBE-C19BA1E14D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6935" y="5055810"/>
                  <a:ext cx="18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7B427A1-A1BF-45C7-867E-018E82343224}"/>
                    </a:ext>
                  </a:extLst>
                </p14:cNvPr>
                <p14:cNvContentPartPr/>
                <p14:nvPr/>
              </p14:nvContentPartPr>
              <p14:xfrm>
                <a:off x="1367775" y="4380090"/>
                <a:ext cx="1868760" cy="2377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7B427A1-A1BF-45C7-867E-018E823432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8775" y="4371090"/>
                  <a:ext cx="1886400" cy="23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A513F59-FA61-4F7D-AA7F-1DA283BA1D92}"/>
                    </a:ext>
                  </a:extLst>
                </p14:cNvPr>
                <p14:cNvContentPartPr/>
                <p14:nvPr/>
              </p14:nvContentPartPr>
              <p14:xfrm>
                <a:off x="2341215" y="4334730"/>
                <a:ext cx="156600" cy="334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A513F59-FA61-4F7D-AA7F-1DA283BA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2575" y="4326090"/>
                  <a:ext cx="174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771A516-3422-47A9-8FBA-E085E652935D}"/>
                    </a:ext>
                  </a:extLst>
                </p14:cNvPr>
                <p14:cNvContentPartPr/>
                <p14:nvPr/>
              </p14:nvContentPartPr>
              <p14:xfrm>
                <a:off x="2784375" y="4750530"/>
                <a:ext cx="1572120" cy="66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771A516-3422-47A9-8FBA-E085E65293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5735" y="4741890"/>
                  <a:ext cx="158976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16</cp:revision>
  <dcterms:created xsi:type="dcterms:W3CDTF">2021-05-08T00:27:13Z</dcterms:created>
  <dcterms:modified xsi:type="dcterms:W3CDTF">2024-05-22T04:37:42Z</dcterms:modified>
</cp:coreProperties>
</file>