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72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23:24:32.5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16624 2310 7751,'0'0'3198,"-2"3"-913,-7 10-1244,8-13-1008,0 0 1,1 1-1,-1-1 1,1 1-1,-1-1 1,0 0 0,1 1-1,-1-1 1,0 0-1,1 0 1,-1 1-1,0-1 1,1 0-1,-1 0 1,0 0-1,0 0 1,1 0-1,-1 0 1,0 0-1,0 0 1,1 0-1,-1-1 1,0 1-1,0 0 1,-3 0 64,1 0 0,0 0 0,-1 1 0,1 0 0,0-1 0,0 1 0,-5 2-1,-14 3 369,-107 18 2052,72-12-1763,-466 57 2644,-2-42-1931,112-8-260,-467 23-97,-280 19 159,134 44-70,1 27-490,941-121-677,-3623 260 970,1368-306-458,2054 27-556,-970-44-191,864 18 116,-458-99 1,619 77-77,2-10 1,4-10-1,-260-126 1,215 66 113,202 97 77,-115-88 0,160 109-98,0-2 0,2 0-1,0-1 1,1-2 0,1 0 0,1 0-1,-15-31 1,26 43-48,0 0-1,1-1 1,0 0-1,1 0 1,0 0-1,1-1 1,1 1-1,0-1 1,0 0-1,1 1 1,1-1-1,0 0 1,1 0-1,0 1 1,1-1-1,1 1 1,0-1-1,6-17 1,1 11-100,0 0 1,1 0 0,1 1 0,1 0-1,0 1 1,1 0 0,1 1 0,1 1-1,33-26 1,10 0-253,106-56-1,349-150 94,17 35 330,691-163-160,30 111-31,-629 166 168,3 28-1,714 11 1,-179 54 64,154-11-39,-514 3 24,404 18 57,573 99 75,-1528-83-80,815 74 94,-7 40 111,-477-26-110,-404-66-52,207 79 1,-284-83 40,132 73 0,-188-86-33,0 1 0,-2 3 0,-1 1 1,-2 2-1,36 38 0,-57-51-22,-1 0 0,-1 0 0,-1 1 0,-1 1 1,-1 1-1,-1 0 0,-1 1 0,8 26 0,-13-33-6,-2 0 0,0 1 0,-1-1 0,-1 1 0,-1-1 0,0 1 0,-1 0 0,-1 0 0,-1-1 0,0 1 0,-1-1 0,-10 30 0,3-20 20,-1-1-1,-2 1 1,0-2 0,-2 0-1,-30 40 1,19-33-21,-2-2 1,-1 0-1,-49 37 0,13-20 26,-2-3-1,-2-3 0,-122 53 1,31-28 42,-326 85 1,202-89-2680,139-30-3315,76-15-745,-130 14 0,112-33 1663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09:07:08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2530,'0'0'18412,"20"0"-17338,-1 1-561,-13-1-300,0 0 1,0 0-1,0 0 1,-1-1-1,1 1 0,0-1 1,9-3-1,-6 2-101,1 1 0,0 0 0,-1 0 0,1 1 0,0 0 0,12 2 0,1 0 38,310-2 726,-209 6-556,139-6 251,-67 6-378,294-6 890,-397 2-723,-42 1-86,74-7 0,-46 0-274,-73 3-315,0 1-1,0 1 1,0-1-1,0 1 1,0 0-1,0 0 0,0 1 1,0-1-1,9 6 1,-12-5-1676,-11-36-21311,8 6 22629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09:07:09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1533 1 6054,'3'2'6059,"84"80"-272,-82-79-5035,-2 0-122,3 5-537,-1 0-1,0 0 0,0 1 0,0-1 1,-1 1-1,0 0 0,-1 0 1,0 0-1,-1 1 0,1-1 1,-2 1-1,2 11 0,-3-4 24,0-1-1,-1 1 1,-1-1-1,0 0 1,-1 1-1,-10 28 1,3-17-11,-2 0 0,-1-1 1,-1 0-1,-1-1 0,-1 0 0,-2-1 1,-36 39-1,8-19-10,-2-3 0,-1-2 1,-2-2-1,-108 59 0,34-33 430,-152 53 1,49-41-216,-37 7-156,228-73-163,31-7 17,-17 15 52,-11 9-47,21-12 1,-68 58 573,78-70-432,0 1-6,-4 3-164,0 1 0,1 0 0,0 1 0,1-1 0,-1 1 0,2 0 0,-1 0 1,2 1-1,-5 14 0,7-20-525,1 13-2732,1-25-3723,0 7 6757,-1 0 0,1-1 0,0 1 0,-1 0 0,1 0 0,0 0 0,0 0 0,0 0 0,0 0 0,-1 0 0,1 0 0,1 0 0,-1 0 0,0 1 0,0-1-1,0 0 1,2 0 0,16-15-3723,-5-12 448,14 7 1479,-26 17 1995,0 0 0,0 0 0,-1 0 0,1 0 0,-1 0-1,0-1 1,0 1 0,0-6 0,-1 10 39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09:07:10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8392,'1'1'176,"7"18"2555,-8-19-2647,0 0 0,0 1 0,0-1 0,0 0-1,0 0 1,0 1 0,0-1 0,0 0 0,-1 1 0,1-1 0,0 0 0,0 1 0,0-1 0,0 0 0,0 0 0,0 1 0,-1-1 0,1 0-1,0 0 1,0 1 0,0-1 0,-1 0 0,1 0 0,0 0 0,0 1 0,-1-1 0,1 0 0,0 0 0,0 0 0,-1 0 0,1 0 0,0 0-1,-1 0 1,1 1 0,0-1 0,-1 0 0,1 0 0,0 0 0,0 0 0,-1 0 0,1 0 0,0 0 0,-1 0 0,0-1 0,2 26 1912,1 42-1700,-3-59-40,1 0-1,0 0 0,0 1 1,1-1-1,0 0 1,0 0-1,1 0 0,4 11 1,44 112 2797,-49-129-2997,0-1 0,-1 0 0,1 0 0,0 0 0,0 0 0,0 0 0,0 0 0,0 0 0,0 0 0,0 0 0,0-1 0,0 1 0,0 0 0,1-1 0,-1 1 0,0 0 0,0-1 0,1 0 0,1 1 0,-1 0 95,11 1 473,11-5-882,1-1 0,0-1 0,-1-2-1,0 0 1,-1-2 0,41-20 0,17-5-3535,-59 24 2022,-1 0-1,-1-2 0,0-1 0,0-1 0,-1 0 0,-1-1 1,-1-1-1,0-1 0,22-29 0,8 2 475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09:07:18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13 4484,'0'0'6812,"-3"-3"-6342,-5-7 1708,11 21 2717,-1-7-4452,9 10 145,-10-12-461,0 0 1,0 0-1,0 0 0,0 0 1,0 0-1,0-1 0,1 1 1,-1 0-1,1-1 0,-1 1 1,1-1-1,0 1 0,1 0 0,8 3 274,-1-1-1,1 0 1,0-1-1,0 0 0,1 0 1,-1-1-1,0-1 1,1 0-1,13-1 0,37 2 312,-44 0-505,1-2-1,0 0 0,18-3 1,174-22 588,-31 12-592,28 1-107,-192 12-92,0-1 0,0 2 0,0 0 0,16 3 0,35 2 3,124 8 52,138-8 47,-160-12-90,-92 1-8,133 9 0,268 32 51,-346-19-50,-19-2 18,117-1 1,-7-19-55,-200 5-329,-17 1-944,0-1 0,1 0 0,-1 0-1,0-1 1,1 1 0,7-3 0,-11 2 669,-1-1 0,1 1 0,-1 0 0,0 0 0,0-1-1,1 0 1,-1 1 0,0-1 0,-1 0 0,1 0 0,0 0 0,0 0 0,-1 0 0,1 0-1,-1-1 1,0 1 0,0 0 0,0-1 0,1-3 0,6-30-4264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09:07:47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48 1377,'0'0'5163,"-3"-1"-4432,-12-4 144,12 3 1223,-14 4 7346,24 0-9240,-1 0 0,1 0 0,0-1 0,-1 0 0,1 0 0,0 0 0,0-1 0,0 0-1,8-1 1,6 0-22,18 9 234,40-2 481,61 6-417,-56-3-287,27 1 228,-84-9-224,1 0-1,0-2 0,31-5 0,36 0-89,30 0-80,42-6 138,79 6 59,-179 7-157,139-7 64,-156 3-110,88 7 0,-27 0 54,-37-5-28,-24-1 82,93 10-1,-100-4 47,1-2-1,56-5 0,-12 1 3,-28 2 47,92-13 0,-5 2-252,-33 4 142,-44 3-77,95 5 0,-55 1 17,176 10-81,-138 0 34,4 0-9,-81-10 14,-42 0 32,0-1 0,0-1 0,33-6-1,19 5-2899,-76 1-32,22-25-14208,-21 12 15417,-4-16-1572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09:08:48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32 3812,'0'0'3891,"-3"-2"-3522,-8-6-181,7 5 538,1 0 1,0 1-1,-1 0 1,1-1-1,-1 1 1,0 1-1,0-1 1,-8-1 5663,49 8-4794,39 8-21,236 0-450,-276-13-1092,13 2 40,56 10-1,-57-5 128,58 0 0,-5-6-77,166-7 266,-211 3-382,-1 3 0,86 9 0,30 2 4,70 3-8,1 0 16,-199-14-8,26-1-25,103 13 1,-71 1 104,-91-12-548,1 0 1,-1 0 0,0 1-1,0 1 1,0-1 0,16 8-1,-18-6-422,-4-3-2153,3-2-2956,-1-5 2663,-4-8 463,-1 1-2302,-1-32 3632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09:08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2265 54 6342,'0'1'99,"1"-1"1,0 0-1,-1 0 0,1 0 1,-1 0-1,1 0 1,-1 0-1,1 0 0,0 0 1,-1 0-1,1 0 0,-1 0 1,1 0-1,-1 0 1,1 0-1,0 0 0,-1-1 1,1 1-1,-1 0 0,1 0 1,-1-1-1,1 1 0,-1 0 1,1-1-1,-1 1 1,0-1-1,1 1 0,-1-1 1,1 1-1,-1 0 0,0-1 1,0 1-1,1-1 1,-1 0-1,0 1 0,0-1 1,1 1-1,-1-1 0,0 1 1,0-1-1,0 1 0,0-1 1,0 0-1,0 1 1,0-1-1,0 1 0,0-1 1,0-1-1,0 0-377,0-1 513,2 0 139,2-17 11823,-5 19-11870,-8-5-1395,5 4 1794,-1 2-427,-20 2 244,0 1 1,-1 1-1,1 1 0,1 1 1,-1 1-1,-42 19 1,-143 82-163,160-77-310,1 3 0,2 1 0,-45 44 0,-122 137 38,60-58-70,-115 126 66,217-221-101,3 2 0,-73 129 1,-231 569 22,273-563-63,9 3 0,9 3 0,9 2 0,9 2 0,9 2 1,-11 312-1,47-366 0,7 0 1,7-1 0,37 165-1,140 455 28,-159-666 4,86 198 1,-83-235 23,4-1 1,3-2-1,70 89 1,-53-87 8,129 120 0,124 62 559,-250-206-2745,-59-46 694,10 9-9496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09:08:24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484 1 12524,'-3'24'4279,"2"-21"-3811,0 0 0,1 0 0,-1 0 0,1 0 0,-1 0-1,1 0 1,0 0 0,1 0 0,-1 0 0,0 0 0,1 0 0,0 0 0,0 0 0,0 0 0,1 4 0,9 9-146,0-1 0,1 1 1,1-2-1,21 19 0,32 36 656,-62-65-865,11 13 1016,25 37-1,-38-51-7,-2-1-1045,-1 0-1,1-1 1,-1 1 0,0 0-1,1 0 1,-1-1 0,0 1-1,0-1 1,0 1 0,0-1-1,0 1 1,0-1 0,-1 1 0,1-1-1,0 0 1,-1 0 0,1 0-1,-1 0 1,1 0 0,-1 0-1,0 0 1,1 0 0,-1 0-1,0-1 1,0 1 0,1-1-1,-4 1 1,-58 9-224,54-9 99,-81 14-1985,70-13 1424,1-1-677,1 0-1,0 2 1,0 0 0,-23 8-1,-12 5-4148,0-3 0,-103 12 0,59-22 167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09:08:52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0 191 6630,'0'0'8584,"4"-4"-8237,10-9 166,-10 10 138,-2-1 48,-1-1-277,0 1 0,0 0 0,0-1-1,0 1 1,-1-1 0,0 0 0,0 1-1,0-1 1,0 1 0,-2-8 0,1 9 533,2 2-913,-1-1-1,1 0 1,0 0-1,0 1 1,0-1 0,1 1-1,-1-1 1,0 1-1,1-1 1,-1 1-1,0 0 1,1 0-1,0-1 1,-1 1 0,1 0-1,0 0 1,1 0-1,-2 0-47,3 0 145,21-12 168,-5 5-208,7-1 68,1 2 0,0 0 1,34-3-1,-39 6-68,92-8 222,176 2-1,-220 15-281,-1 3 1,1 3-1,-2 3 0,71 24 0,-10-4-37,71 13-6,315 86-26,-428-105 25,-1 5 0,-3 3 0,141 81 0,-188-93-48,0 2 1,-2 1-1,-1 2 0,-1 1 0,-2 2 0,53 69 0,-64-73 14,-2 0 0,-1 2-1,-2 0 1,0 1 0,-2 0-1,-2 1 1,-1 1-1,-1 0 1,7 56 0,-12-56 83,-2 1 0,-1-1 0,-2 1 0,-1 0 0,-2-1 1,-1 0-1,-2 0 0,-1 0 0,-1-1 0,-2 0 0,-1-1 0,-2 0 0,-1-1 1,-36 55-1,-5-10 91,-3-2 0,-3-3 0,-4-2 0,-2-4 0,-3-3 0,-107 72 0,18-31 125,-4-7-1,-201 85 1,234-127-132,-1-5 0,-3-6 0,-1-6 0,-2-6 1,-228 20-1,231-49-192,131-1-43,-1-1 0,1 0 0,0 0 0,0 0 0,0 0 0,0-1-1,-6-2 1,6 2-603,0 0 0,0 1-1,0 0 1,0-1-1,0 1 1,0 0 0,-6 0-1,13 11-4117,0-2 1663,-22-22-10009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09:08:53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 4901,'9'13'2825,"-6"8"7734,-13 1-3001,-4-4-10067,-24 25 3235,-84 76 0,92-86-431,26-28-296,2-2 70,1-3-62,1 0 0,0 1 1,0-1-1,-1 0 0,1 0 0,0 0 0,-1 0 0,1 1 0,0-1 0,-1 0 1,1 0-1,0 1 0,0-1 0,0 0 0,-1 0 0,1 1 0,0-1 0,0 0 1,0 0-1,-1 1 0,1-1 0,0 0 0,0 1 0,0-1 0,0 0 0,0 1 1,0-1-1,0 0 0,0 1 0,0-1 0,0 1 0,0-1 0,0 0 0,0 1 1,0-1-1,0 0 0,0 1 0,0-1 0,0 0 0,1 0 0,-1 1 0,0-1 1,0 0-1,0 1 0,1-1 0,-1 0 0,0 1 0,10 18 378,-9-17-407,2 0 51,-1 0 1,1 1-1,0-1 1,0 0-1,0 0 0,1-1 1,-1 1-1,0-1 1,1 1-1,-1-1 1,7 1-1,5 3 50,38 17-1434,55 32 1,-9 4-8002,-85-48 6060,11 4-436,-1-10-2324,17-4 4919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23:24:33.5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167 0 17008,'4'3'3790,"13"11"-1959,19 27-3630,-29-31 1359,-1 1-1,0-1 0,0 1 0,-1 0 0,-1 1 0,0-1 0,0 1 1,2 17-1,-5-22 555,0 0 0,-1 0 1,1 1-1,-2-1 0,1 0 1,-1 1-1,0-1 0,0 0 1,-1 0-1,0 0 0,-1 0 1,1 0-1,-1-1 0,-6 10 1,-18 16 1278,0 7 64,-9-7-143,-28 36 346,15-16-1847,46-49 57,1-2 53,1 0 0,0 0 1,0 0-1,0 0 1,0 0-1,0 0 0,0 0 1,0 1-1,0-1 1,0 0-1,1 1 1,-1-1-1,1 0 0,-1 1 1,1-1-1,-1 1 1,1-1-1,-1 1 1,1-1-1,0 1 0,0 2 1,20 0-848,-10-4 970,-1 0 0,1-1 0,0 0 1,-1-1-1,0 0 0,10-3 0,22-5 464,-30 8-463,0 1 0,0 0 0,0 1-1,19 1 1,-27-1-118,-1 1-1,1-1 1,-1 1-1,1-1 1,-1 1-1,1 0 1,-1 0-1,1 0 1,-1 0-1,0 0 1,0 1-1,1-1 1,-1 1-1,0-1 1,0 1-1,-1 0 1,1 0-1,0 0 1,-1 0-1,1 0 1,-1 0-1,1 0 1,-1 1-1,2 3 1,-2-1-207,0 0 0,0 1 0,0-1 0,0 1 0,-1-1 0,0 0 1,0 1-1,-1-1 0,1 1 0,-1-1 0,0 0 0,-1 0 0,1 1 1,-1-1-1,-3 6 0,-4 6-1230,0 1 0,-22 28 0,28-42 1248,-10 11-1118,1 0 0,-2-1 1,-29 24-1,19-18-142,-32 30-1635,44-44 2820,1 1 0,-2-1 0,-20 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09:41:41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 18257,'-1'6'78,"0"-1"0,0 1 0,0 0-1,-1 0 1,0-1 0,-5 11 0,-1 2 142,8-18-202,0 1 0,0 0 1,-1-1-1,1 1 0,0 0 0,0-1 1,0 1-1,-1 0 0,1-1 0,0 1 1,-1-1-1,1 1 0,0 0 1,-1-1-1,1 1 0,-1-1 0,1 1 1,-1-1-1,1 0 0,-1 1 0,1-1 1,-1 1-1,1-1 0,-1 0 1,1 1-1,-1-1 0,0 0 0,1 0 1,-1 0-1,0 1 0,1-1 0,-1 0 1,0 0-1,-1 0 0,2 0 120,0 1-101,-1 0 0,1 0 0,-1 0 0,1-1 1,0 1-1,-1 0 0,1 0 0,0 0 0,0 0 0,0 0 1,-1 0-1,1 0 0,0 0 0,0-1 0,0 1 0,1 0 1,-1 0-1,0 0 0,0 1 0,17 5 406,1-2 1,-1 0-1,1-1 0,-1-1 0,1 0 1,0-1-1,27-2 0,49 8 746,-57-4-426,70-1 0,-84-3-591,12-2 71,1-2-1,64-15 1,-3 0-181,47-5 166,-54 7-56,0 5-1,100-2 0,-76 12-2,-52-1-85,1 3 1,-1 3-1,82 13 1,151 23-30,-210-31-14,319 15 530,57-7-309,-282-5-19,357-26 0,-224 8 49,-233 7-237,181 20 25,-206-16-1498,-46-2 315,-1-1-1,0-1 1,1 0-1,-1 0 1,1 0-1,-1 0 0,1-1 1,10-3-1,-6-5-5249,-6-11 1917,-11-12-304,-2 4 763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09:41:42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0 130 8872,'18'11'7725,"-21"-13"-7399,4 2-239,-1 0 0,0 0 1,0 0-1,1 0 0,-1 0 1,0 1-1,1-1 0,-1-1 0,0 1 1,1 0-1,-1 0 0,0 0 1,0 0-1,1 0 0,-1 0 1,0 0-1,1 0 0,-1 0 1,0-1-1,0 1 0,1 0 0,-1 0 1,0 0-1,0-1 0,1 1 1,-1 0-1,0 0 0,0 0 1,0-1-1,1 1 0,-1 0 1,0-1-1,0 1 0,0 0 1,0 0-1,0-1 0,0 1 0,0 0 1,0-1-1,1 1 0,-1 0 1,0-1-1,0 1 0,0 0 1,-1 0-1,1-1 0,0 1 1,0 0-1,0-1 0,0 1 0,0 0 1,0-1-1,0 1 0,0 0 1,-1 0-1,1-1 0,0 1 1,0 0-1,0 0 0,0-1 1,-1 1-1,1 0 0,0 0 1,0 0-1,-1-1 0,1 1 0,0 0 1,-1 0-1,40-3 1204,-18 1-460,0-2-394,-1 2-1,1 0 1,39 2 0,-30 1-289,210 20 551,0-1-303,474-32 661,-398 26-283,377-20 598,-547 6-839,-107 2-493,-32 0-33,8 0-80,-8-1 42,-1-1-304,0 0 0,0 0 0,0 0 0,-1 0 0,1-1 0,6-1 0,18-21-7091,-24 18 5976,1-1-1,-1 1 1,-1-1-1,1 0 1,-1-1-1,0 1 0,-1-1 1,1 0-1,-1 0 1,5-14-1,10-27-3759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09:41:57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8170 12332,'0'0'9822,"-2"3"-9592,-8 9 26,8-9 481,4 0-257,4 4-243,0 0 1,0-1-1,0 0 0,1 0 0,0 0 0,0-1 0,0 0 1,1 0-1,0-1 0,0 0 0,0 0 0,0-1 0,16 4 0,3 1-240,1-1-1,0-2 0,35 3 0,49-3 121,1-5 1,187-22-1,601-142 282,-694 122-387,666-158 61,-20-72 228,-200 0 56,-455 178-42,226-147 0,-351 193-122,-2-3-1,-2-4 0,-3-2 0,-3-3 0,-2-2 0,-3-4 1,-3-1-1,75-122 0,-46 40 108,-7-3 0,113-321 0,23-353 551,-186 680-851,-6-1 0,-6 0 0,-7-1 0,-20-278 0,-44 45 0,36 284 0,-63-176 0,21 118 0,-7 4 0,-7 3 0,-6 4 0,-6 3 0,-7 4 0,-112-125 0,-226-191 0,342 373 0,-3 4 0,-4 4 0,-123-69 0,-538-247 0,614 318 0,-4 3 0,-192-59 0,-165-20 0,429 124 0,-104-19 0,-227-22 0,256 44 0,53 8 0,76 7 0,2 3 0,5 1-43,13 0-192,-5-1-2321,-17-11-13365,18 7 12193,4 4 5044,-11-9-7878,6-4 5005,6 9 377,-2 0-1121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09:41:58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443 5 12940,'-30'-5'3732,"28"5"-3512,1 0 0,-1 0-1,0 1 1,1-1 0,-1 0 0,1 0 0,-1 1 0,1-1 0,-1 1 0,1 0 0,-1-1 0,1 1-1,-1 0 1,1 0 0,0 0 0,-2 1 0,-12 6-462,-67 4 2567,-143 41 0,220-52-2256,0 1-1,0 0 1,1 1 0,-1-1-1,0 1 1,1 0 0,-4 4-1,5-5-24,0 0 180,0 1-160,-8 9 16,9-9 54,4 24 127,11-9-151,1-1 0,1-1 0,1 0 1,0-1-1,1-1 0,34 22 0,126 66-1431,-116-70-563,-45-22-432,0-2 0,1 0 1,0-1-1,0-1 0,1-1 1,0 0-1,0-1 0,22 2 1,-38-6 2108,-1-1 0,1 1 0,-1 0 0,1-1-1,0 1 1,-1-1 0,1 0 0,-1 1 0,1-1 0,-1 0 0,0 0 0,1 0 0,1-2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9T04:46:09.340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0 82,'2'-5,"0"0,0 0,1 0,0 0,0 1,0-1,0 1,0 0,1 0,0 0,0 0,0 1,1-1,-1 1,1 0,-1 1,1-1,0 1,0 0,0 0,1 0,0 0,-3 2,0 0,0 1,0-1,0 0,0 1,0 0,0 0,0 0,0 0,0 0,0 0,-1 1,1-1,-1 1,1 0,-1 0,1 0,-1 0,0 0,0 1,0-1,0 0,-1 1,1 0,-1-1,1 1,-1 0,0 0,0 0,0-1,0 1,-1 0,1 1,15 103,-17-102,0 0,-1 0,1-1,-1 1,0 0,0-1,-1 1,1-1,-1 0,0 0,0 0,0 0,0 0,-1-1,0 1,0-1,0 0,0 0,-3 1,-30 29,37-32,-1 0,1-1,-1 1,1 0,-1-1,1 1,0 0,-1 0,1 0,0-1,0 1,0 0,0 0,-1 0,1 0,0 0,0-1,0 1,1 0,-1 0,0 0,0 0,0-1,1 1,-1 0,0 0,1 0,-1-1,1 1,-1 0,1-1,-1 1,1 0,-1-1,1 1,0-1,-1 1,1-1,0 1,0-1,-1 1,1-1,0 0,0 1,-1-1,1 0,0 0,0 1,0-1,0 0,0 0,-1 0,1 0,0 0,0 0,0-1,0 1,0 0,60 4,-57-4,126 4,-103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23:24:33.8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62 4708,'8'-3'1217,"1"0"-1,-1 0 1,1-1-1,14-9 0,-14 8-283,1 0-1,-1 0 1,13-4-1,-7 6-444,1 0-1,0 0 1,0 1-1,0 1 1,0 1-1,0 1 0,1 0 1,-1 1-1,24 5 1,14 7-1778,69 28 0,-116-39 1072,31 16-3801,-37-19 3778,1 1 0,-1-1-1,0 1 1,0 0 0,0-1-1,0 1 1,-1 0 0,1-1-1,0 1 1,0 0 0,0 0-1,-1 0 1,1 0 0,0 0-1,-1 0 1,1 0 0,0 0-1,-1 0 1,0 0 0,1 0-1,-1 0 1,0 1 0,1-1-1,-1 2 1,-16 14-5792,-8-14 5521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23:24:34.2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43 13901,'81'4'7920,"-46"-2"-7770,58-3 1,426-45-9012,-470 45 8564,-30 1-3027,-11 0-2926,-48 2 3661,11 5 1847,-18-14 683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23:24:34.6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99 1 6054,'1'2'474,"0"1"1,0-1-1,0 1 1,0 0 0,-1-1-1,1 1 1,-1 0-1,0-1 1,0 1-1,0 0 1,0 0-1,0-1 1,0 1-1,-2 3 1,0 22-242,9 171 583,-12-66-618,-35 224-1,15-264-4996,24-78 3477,-1 2-759,1-17 1981,1 1 0,0-1 1,0 0-1,-1 1 1,1-1-1,0 0 1,-1 1-1,1-1 1,0 0-1,-1 0 0,1 1 1,0-1-1,-1 0 1,1 0-1,-1 0 1,1 0-1,-1 1 1,1-1-1,0 0 0,-1 0 1,1 0-1,-1 0 1,1 0-1,-1 0 1,1 0-1,-1 0 1,1 0-1,-1 0 0,1 0 1,0-1-1,-1 1 1,0 0-1,1 0 3,0 0 1,-1 0-1,1 0 0,0 0 0,-1-1 0,1 1 0,0 0 0,-1 0 0,1 0 0,0 0 1,0 0-1,-1-1 0,1 1 0,0 0 0,0 0 0,-1-1 0,1 1 0,0 0 1,0 0-1,0-1 0,-1 1 0,1 0 0,0-1 0,0 1 0,0 0 0,0-1 0,-14-25-415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23:24:34.9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75 10602,'0'0'10762,"3"-1"-9950,15-11-937,1 2 0,0 1 0,1 0 1,0 1-1,0 1 0,1 1 0,38-6 0,-55 12 104,0 0 0,-1-1-1,1 1 1,0 1 0,0-1 0,-1 0-1,1 1 1,0 0 0,-1 0-1,1 0 1,-1 0 0,1 1-1,-1-1 1,0 1 0,1 0 0,-1 0-1,5 4 1,-5-2-29,0-1 0,0 1 0,0 0-1,-1 0 1,1 0 0,-1 0 0,0 0 0,0 0 0,-1 1 0,1-1 0,-1 1 0,1 6-1,0 4-49,-1 0 0,-1 0 0,0 0 0,-1 0 0,-1 0-1,0 0 1,-8 25 0,-19 42 175,-3-2 0,-59 105 0,47-98-2040,20-23-3854,5-40-1975,12-33 4511,5 6 2578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23:24:35.3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 1 14958,'0'0'9871,"2"2"-10880,5 10 1094,-5-9 59,-2 1-26,8 94-298,0-10-126,7 893-1333,-17-927 1583,-28 519-144,26-532-71,-6 123-5218,10-163 5293,0-1 1,1 1 0,-1 0-1,0 0 1,0 0-1,0 0 1,-1 0 0,1 0-1,0 0 1,0 0-1,0 0 1,-1 0 0,1 0-1,0 0 1,-1 0-1,1-1 1,-1 1 0,0 1-1,0-2-8,1 0-1,-1 0 1,0 0 0,1 0-1,-1 0 1,0 0 0,1 0-1,-1 0 1,1-1 0,-1 1-1,0 0 1,1 0 0,-1-1-1,1 1 1,-1 0 0,0-1-1,1 1 1,-1 0 0,0-2-1,1 2-2,-1 0-1,0-1 0,1 0 1,-1 1-1,1-1 0,0 1 1,-1-1-1,1 1 0,-1-1 1,1 0-1,0 1 0,-1-1 1,1 0-1,0 0 1,0 1-1,0-1 0,0 0 1,-1 1-1,1-2 0,-13-51-3150,9 3 2643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23:24:35.6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95 12684,'0'-3'542,"-1"1"-143,1-1 0,0 1-1,0 0 1,0-1 0,0 1-1,1 0 1,-1-1 0,0 1 0,1 0-1,0 0 1,-1-1 0,1 1 0,0 0-1,0 0 1,0 0 0,1 0 0,1-3-1,6 0 245,0 0-1,0 0 0,1 1 1,0 0-1,0 1 0,0 0 1,0 0-1,16-1 0,97-6-1102,-85 8 408,142 1-4137,-173 1 3947,117 13-5993,-106-12 4090,0 1 0,0 0 0,0 1 0,0 1-1,24 9 1,-3 5 10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09:06:28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64 7239,'0'0'8168,"-4"-3"-7506,-34-23 395,34 23-839,-10-9 4133,25 15-4049,0-1 1,1 0-1,-1 0 0,1-2 1,-1 1-1,0-1 0,1-1 0,14-2 1,32-1 387,228-4 1398,-204 5-1548,-42 1-265,65 4-1,-32 2-34,111-8 1,-37 0-98,392-2 717,-483 8-681,57 10 0,-58-4-72,58-1-1,137 5 273,19-6-128,127 0 16,-129 15-189,-134-7-28,-63-11 96,78-7 0,-18 0-160,-102 3-12,28 2-2425,-54 0 1687,1-1 0,-1 0 0,0 0 1,0 0-1,0 0 0,0 0 0,0 0 1,0 0-1,0-1 0,0 1 0,0-1 1,0 0-1,0 1 0,-1-1 0,1 0 1,0 0-1,0 0 0,-1 0 0,1-1 1,1 0-1,17-21-5474,-6-9 1145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1D61B-F0F5-46D9-9E6C-61750DA3E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9BCD6F-3B86-4BDE-A69A-E84F7704A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C3CF4-E971-4D74-BC3B-914B2CD4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CCC1E-2BF5-4FA1-A24D-A1C4B5A9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4FA45D-A2B9-4D2D-B375-83215124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79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33C51-D67C-4091-B988-D44E8A9F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C44AB5-43CB-483D-BF2E-0E7ED6D9B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8CB0E-0643-4FD8-81FB-5A17AB7D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88A75-45EA-493D-9807-E13A96A3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EE6A0-82A7-4127-B005-7EC738A7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7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061DFF-36E9-4F06-BD5D-2AA3E373C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90189F-CA2D-4D27-8541-F6668C8FA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C52E0-337A-40D2-A678-C9CBF548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05613-19A3-4874-9F0F-46788BA6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3033A-EAFC-4A55-8859-0AB8C35A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29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EE4D0-EADB-45E0-8E1A-9B74E7AB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A7522-2E0C-41D9-BB37-60B482BB1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EC042-EA90-49EC-93BB-C6705DD8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F9902-3BA4-48C7-8CB2-B867EF7F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A4DFF-947B-46E4-8CB5-EDCF53BF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2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A8EC0-3ECB-4123-A4D2-5137F725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2DD53-CFF3-4958-9982-3E826E457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768C2-6563-4374-B9C3-D4CE6C2C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1C244-20E6-4B8C-8AD8-8D00C050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9FD56-AB3F-437A-98A8-9ED0437C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21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CB27C-9738-48A2-B6E1-622B4D12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99DF1B-28D5-4DAE-BC6C-6911665D5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457D05-62AB-43B4-AA6D-49CDDB11B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2EFDB-A710-485D-98F3-E36C3F77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D9CAF5-5009-436F-9DDD-C0E168B5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867681-B751-4484-807E-1BFBB4CB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88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38692-880F-428B-A972-B2A6B91F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6BCE62-9FE7-4F54-B2C1-4960D893F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D8140F-9B75-4F6F-BD18-C4382A68E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BEF0A5-3DDD-4E91-8542-EC91864C5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E7C72C-B840-4731-B696-C7B08BBF7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5457C9-85C4-4B01-81A4-72870B54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43C6DB-E1AB-4AB3-B6C6-25BBE0A7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E6B8EA-33A3-4203-9F5C-39681CEA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2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6CBEB-AD85-42F5-9B17-DE1B8A71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E1EAAC-EE14-4311-9383-5CA9D73E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56C35A-1413-46A0-8A4A-3674DB38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E4004-E837-4A98-A91E-49DF1B8F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2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EABF03-D9BF-4C0A-B984-1D737DE1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49788B-DB92-4F9D-8F1C-9F753A47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A5B40-C8D8-4292-B28E-60A9C3C4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13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2B8DC-C064-4CEF-8D15-C6C2FB62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CDCE34-2097-4E03-9C07-2D6760E13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30046B-DED1-445A-A8F9-9E53091BB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73791A-56AA-432A-8B59-D071C50E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05E9A3-F24B-4FF0-B3DA-216176C9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3A0733-F7D0-44A0-8021-15E07903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62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07C0D-05FA-4373-89AE-A6E18E9D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F266C9-9294-457B-9381-5DAF31D57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7EA41E-4BAC-4EFA-9DC4-4E88C1AE5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552E1-C78B-45AE-9EB3-F15CC763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D74FCE-BBF2-46D7-8887-C9DFD851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8BC704-0565-490A-851E-78DBA507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5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BFD1F8-D588-4504-8A62-5410DA424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B0469A-FA4C-4404-9E51-39554E610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69691-C38A-478B-BD4C-CC31C9E7A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2709F-500A-49AE-A737-D627064AB189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E5290-4223-4347-9263-DA1364781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4A043-7617-4992-B497-55C59E71A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15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" Type="http://schemas.openxmlformats.org/officeDocument/2006/relationships/image" Target="../media/image2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7.png"/><Relationship Id="rId4" Type="http://schemas.openxmlformats.org/officeDocument/2006/relationships/image" Target="../media/image45.png"/><Relationship Id="rId9" Type="http://schemas.openxmlformats.org/officeDocument/2006/relationships/customXml" Target="../ink/ink4.xml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18.png"/><Relationship Id="rId18" Type="http://schemas.openxmlformats.org/officeDocument/2006/relationships/customXml" Target="../ink/ink16.xml"/><Relationship Id="rId26" Type="http://schemas.openxmlformats.org/officeDocument/2006/relationships/customXml" Target="../ink/ink20.xml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34" Type="http://schemas.openxmlformats.org/officeDocument/2006/relationships/customXml" Target="../ink/ink24.xml"/><Relationship Id="rId7" Type="http://schemas.openxmlformats.org/officeDocument/2006/relationships/image" Target="../media/image15.png"/><Relationship Id="rId12" Type="http://schemas.openxmlformats.org/officeDocument/2006/relationships/customXml" Target="../ink/ink13.xml"/><Relationship Id="rId17" Type="http://schemas.openxmlformats.org/officeDocument/2006/relationships/image" Target="../media/image20.png"/><Relationship Id="rId25" Type="http://schemas.openxmlformats.org/officeDocument/2006/relationships/image" Target="../media/image24.png"/><Relationship Id="rId33" Type="http://schemas.openxmlformats.org/officeDocument/2006/relationships/image" Target="../media/image28.png"/><Relationship Id="rId2" Type="http://schemas.openxmlformats.org/officeDocument/2006/relationships/image" Target="../media/image3.png"/><Relationship Id="rId16" Type="http://schemas.openxmlformats.org/officeDocument/2006/relationships/customXml" Target="../ink/ink15.xml"/><Relationship Id="rId20" Type="http://schemas.openxmlformats.org/officeDocument/2006/relationships/customXml" Target="../ink/ink17.xml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.xml"/><Relationship Id="rId11" Type="http://schemas.openxmlformats.org/officeDocument/2006/relationships/image" Target="../media/image17.png"/><Relationship Id="rId24" Type="http://schemas.openxmlformats.org/officeDocument/2006/relationships/customXml" Target="../ink/ink19.xml"/><Relationship Id="rId32" Type="http://schemas.openxmlformats.org/officeDocument/2006/relationships/customXml" Target="../ink/ink23.xml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28" Type="http://schemas.openxmlformats.org/officeDocument/2006/relationships/customXml" Target="../ink/ink21.xml"/><Relationship Id="rId10" Type="http://schemas.openxmlformats.org/officeDocument/2006/relationships/customXml" Target="../ink/ink12.xml"/><Relationship Id="rId19" Type="http://schemas.openxmlformats.org/officeDocument/2006/relationships/image" Target="../media/image21.png"/><Relationship Id="rId31" Type="http://schemas.openxmlformats.org/officeDocument/2006/relationships/image" Target="../media/image27.png"/><Relationship Id="rId4" Type="http://schemas.openxmlformats.org/officeDocument/2006/relationships/customXml" Target="../ink/ink9.xml"/><Relationship Id="rId9" Type="http://schemas.openxmlformats.org/officeDocument/2006/relationships/image" Target="../media/image16.png"/><Relationship Id="rId14" Type="http://schemas.openxmlformats.org/officeDocument/2006/relationships/customXml" Target="../ink/ink14.xml"/><Relationship Id="rId22" Type="http://schemas.openxmlformats.org/officeDocument/2006/relationships/customXml" Target="../ink/ink18.xml"/><Relationship Id="rId27" Type="http://schemas.openxmlformats.org/officeDocument/2006/relationships/image" Target="../media/image25.png"/><Relationship Id="rId30" Type="http://schemas.openxmlformats.org/officeDocument/2006/relationships/customXml" Target="../ink/ink22.xml"/><Relationship Id="rId3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8F12E76-5E4F-4A96-916F-7869CC02B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40" y="629920"/>
            <a:ext cx="6016920" cy="559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1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075C62-0B93-4488-A444-6E8F31C25977}"/>
              </a:ext>
            </a:extLst>
          </p:cNvPr>
          <p:cNvSpPr txBox="1"/>
          <p:nvPr/>
        </p:nvSpPr>
        <p:spPr>
          <a:xfrm>
            <a:off x="2544883" y="550662"/>
            <a:ext cx="6262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DigitalClockFrameEx.java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아래쪽에 날짜 추가</a:t>
            </a:r>
            <a:r>
              <a:rPr lang="en-US" altLang="ko-KR" dirty="0"/>
              <a:t>(</a:t>
            </a:r>
            <a:r>
              <a:rPr lang="en-US" altLang="ko-KR" dirty="0" err="1"/>
              <a:t>BorderLayout</a:t>
            </a:r>
            <a:r>
              <a:rPr lang="en-US" altLang="ko-KR" dirty="0"/>
              <a:t>()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 err="1"/>
              <a:t>JLabel</a:t>
            </a:r>
            <a:r>
              <a:rPr lang="ko-KR" altLang="en-US" dirty="0"/>
              <a:t>로 가운데 정렬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17F91B-ABEC-49D4-B9CC-BB2E89475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884" y="1803660"/>
            <a:ext cx="5215357" cy="3519454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102578FA-ED51-4494-9955-10268A5BB81A}"/>
              </a:ext>
            </a:extLst>
          </p:cNvPr>
          <p:cNvGrpSpPr/>
          <p:nvPr/>
        </p:nvGrpSpPr>
        <p:grpSpPr>
          <a:xfrm>
            <a:off x="2025167" y="4171860"/>
            <a:ext cx="7012800" cy="1121400"/>
            <a:chOff x="2025167" y="4171860"/>
            <a:chExt cx="7012800" cy="112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CE7A6F3C-FD69-4F05-916F-A68E0EB9F20C}"/>
                    </a:ext>
                  </a:extLst>
                </p14:cNvPr>
                <p14:cNvContentPartPr/>
                <p14:nvPr/>
              </p14:nvContentPartPr>
              <p14:xfrm>
                <a:off x="2025167" y="4171860"/>
                <a:ext cx="6142680" cy="112140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CE7A6F3C-FD69-4F05-916F-A68E0EB9F20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16167" y="4162860"/>
                  <a:ext cx="6160320" cy="11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9D790C78-8EED-4AAF-AF3C-53C60E9254D6}"/>
                    </a:ext>
                  </a:extLst>
                </p14:cNvPr>
                <p14:cNvContentPartPr/>
                <p14:nvPr/>
              </p14:nvContentPartPr>
              <p14:xfrm>
                <a:off x="8346407" y="4368060"/>
                <a:ext cx="106920" cy="3337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9D790C78-8EED-4AAF-AF3C-53C60E9254D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37767" y="4359060"/>
                  <a:ext cx="1245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67CD030E-A53E-41EF-B91D-719F3740DD3B}"/>
                    </a:ext>
                  </a:extLst>
                </p14:cNvPr>
                <p14:cNvContentPartPr/>
                <p14:nvPr/>
              </p14:nvContentPartPr>
              <p14:xfrm>
                <a:off x="8293847" y="4680900"/>
                <a:ext cx="191520" cy="4824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67CD030E-A53E-41EF-B91D-719F3740DD3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85207" y="4671900"/>
                  <a:ext cx="2091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90FFDA74-96FF-462C-8F83-887C24397E8E}"/>
                    </a:ext>
                  </a:extLst>
                </p14:cNvPr>
                <p14:cNvContentPartPr/>
                <p14:nvPr/>
              </p14:nvContentPartPr>
              <p14:xfrm>
                <a:off x="8254967" y="4842900"/>
                <a:ext cx="289800" cy="176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90FFDA74-96FF-462C-8F83-887C24397E8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245967" y="4834260"/>
                  <a:ext cx="307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CA147274-46F2-4F59-B933-EE853ED05F2A}"/>
                    </a:ext>
                  </a:extLst>
                </p14:cNvPr>
                <p14:cNvContentPartPr/>
                <p14:nvPr/>
              </p14:nvContentPartPr>
              <p14:xfrm>
                <a:off x="8377727" y="4857660"/>
                <a:ext cx="38880" cy="3207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CA147274-46F2-4F59-B933-EE853ED05F2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369087" y="4849020"/>
                  <a:ext cx="565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2801C123-A65E-4312-AD35-EA8C628E19D7}"/>
                    </a:ext>
                  </a:extLst>
                </p14:cNvPr>
                <p14:cNvContentPartPr/>
                <p14:nvPr/>
              </p14:nvContentPartPr>
              <p14:xfrm>
                <a:off x="8628647" y="4618620"/>
                <a:ext cx="108360" cy="2696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2801C123-A65E-4312-AD35-EA8C628E19D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619647" y="4609620"/>
                  <a:ext cx="1260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C4DFE0EB-5FDE-4636-BF9D-768B823D47A6}"/>
                    </a:ext>
                  </a:extLst>
                </p14:cNvPr>
                <p14:cNvContentPartPr/>
                <p14:nvPr/>
              </p14:nvContentPartPr>
              <p14:xfrm>
                <a:off x="8775887" y="4474260"/>
                <a:ext cx="31320" cy="7344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C4DFE0EB-5FDE-4636-BF9D-768B823D47A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766887" y="4465620"/>
                  <a:ext cx="48960" cy="75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2C4D1CAD-83B8-4260-919B-ED7414A68461}"/>
                    </a:ext>
                  </a:extLst>
                </p14:cNvPr>
                <p14:cNvContentPartPr/>
                <p14:nvPr/>
              </p14:nvContentPartPr>
              <p14:xfrm>
                <a:off x="8764727" y="4819860"/>
                <a:ext cx="273240" cy="345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2C4D1CAD-83B8-4260-919B-ED7414A6846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55727" y="4810860"/>
                  <a:ext cx="290880" cy="5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301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E5C2A2-2821-486E-8C0F-6CC19A598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271" y="0"/>
            <a:ext cx="4360226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5721023-A8F8-49F9-9FF8-E09C38FBB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5" y="3062287"/>
            <a:ext cx="3333750" cy="6000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202B7AA-E2B3-42C9-91F7-7489517F029B}"/>
                  </a:ext>
                </a:extLst>
              </p14:cNvPr>
              <p14:cNvContentPartPr/>
              <p14:nvPr/>
            </p14:nvContentPartPr>
            <p14:xfrm>
              <a:off x="2129895" y="150450"/>
              <a:ext cx="1365480" cy="331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202B7AA-E2B3-42C9-91F7-7489517F02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1255" y="141810"/>
                <a:ext cx="1383120" cy="5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F800E059-2AFF-425A-9040-8F5B309F9227}"/>
              </a:ext>
            </a:extLst>
          </p:cNvPr>
          <p:cNvGrpSpPr/>
          <p:nvPr/>
        </p:nvGrpSpPr>
        <p:grpSpPr>
          <a:xfrm>
            <a:off x="3415455" y="1595850"/>
            <a:ext cx="771840" cy="536760"/>
            <a:chOff x="3415455" y="1595850"/>
            <a:chExt cx="771840" cy="53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58F91D62-BE93-4267-8463-DB709E937DA5}"/>
                    </a:ext>
                  </a:extLst>
                </p14:cNvPr>
                <p14:cNvContentPartPr/>
                <p14:nvPr/>
              </p14:nvContentPartPr>
              <p14:xfrm>
                <a:off x="3458655" y="1608810"/>
                <a:ext cx="728640" cy="223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58F91D62-BE93-4267-8463-DB709E937DA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49655" y="1599810"/>
                  <a:ext cx="746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0F9F63C5-94E0-427A-8618-A7A4DB1557D1}"/>
                    </a:ext>
                  </a:extLst>
                </p14:cNvPr>
                <p14:cNvContentPartPr/>
                <p14:nvPr/>
              </p14:nvContentPartPr>
              <p14:xfrm>
                <a:off x="3448575" y="1595850"/>
                <a:ext cx="605160" cy="5367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0F9F63C5-94E0-427A-8618-A7A4DB1557D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39935" y="1587210"/>
                  <a:ext cx="62280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54109EC4-7EDF-403E-93AD-07A076FF3AF2}"/>
                    </a:ext>
                  </a:extLst>
                </p14:cNvPr>
                <p14:cNvContentPartPr/>
                <p14:nvPr/>
              </p14:nvContentPartPr>
              <p14:xfrm>
                <a:off x="3415455" y="1990410"/>
                <a:ext cx="234720" cy="1281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54109EC4-7EDF-403E-93AD-07A076FF3A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06455" y="1981770"/>
                  <a:ext cx="252360" cy="14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1200EC1F-6362-4EBB-96AD-25CEAF58F1E0}"/>
                  </a:ext>
                </a:extLst>
              </p14:cNvPr>
              <p14:cNvContentPartPr/>
              <p14:nvPr/>
            </p14:nvContentPartPr>
            <p14:xfrm>
              <a:off x="4383135" y="2255010"/>
              <a:ext cx="1206360" cy="49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1200EC1F-6362-4EBB-96AD-25CEAF58F1E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74135" y="2246010"/>
                <a:ext cx="122400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3A999DF-73B4-40B7-A2D0-4CE55D245E58}"/>
                  </a:ext>
                </a:extLst>
              </p14:cNvPr>
              <p14:cNvContentPartPr/>
              <p14:nvPr/>
            </p14:nvContentPartPr>
            <p14:xfrm>
              <a:off x="3168135" y="2653890"/>
              <a:ext cx="1506600" cy="3492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3A999DF-73B4-40B7-A2D0-4CE55D245E5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59135" y="2645250"/>
                <a:ext cx="15242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BC4A63EA-524E-4A6A-B27A-7D31006D5C3F}"/>
                  </a:ext>
                </a:extLst>
              </p14:cNvPr>
              <p14:cNvContentPartPr/>
              <p14:nvPr/>
            </p14:nvContentPartPr>
            <p14:xfrm>
              <a:off x="3240855" y="3201090"/>
              <a:ext cx="915840" cy="5400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BC4A63EA-524E-4A6A-B27A-7D31006D5C3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32215" y="3192450"/>
                <a:ext cx="933480" cy="7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7DCC8DA1-0F84-4832-BBEB-1C57DC7A45A0}"/>
              </a:ext>
            </a:extLst>
          </p:cNvPr>
          <p:cNvGrpSpPr/>
          <p:nvPr/>
        </p:nvGrpSpPr>
        <p:grpSpPr>
          <a:xfrm>
            <a:off x="2310975" y="2544810"/>
            <a:ext cx="4831560" cy="3956040"/>
            <a:chOff x="2310975" y="2544810"/>
            <a:chExt cx="4831560" cy="395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8748A5F2-B64E-4FBA-9CB2-E9677EFA8872}"/>
                    </a:ext>
                  </a:extLst>
                </p14:cNvPr>
                <p14:cNvContentPartPr/>
                <p14:nvPr/>
              </p14:nvContentPartPr>
              <p14:xfrm>
                <a:off x="2310975" y="3146010"/>
                <a:ext cx="824040" cy="244872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8748A5F2-B64E-4FBA-9CB2-E9677EFA887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02335" y="3137370"/>
                  <a:ext cx="841680" cy="24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C522E22F-7CB6-47D2-8A5D-7055765D22C7}"/>
                    </a:ext>
                  </a:extLst>
                </p14:cNvPr>
                <p14:cNvContentPartPr/>
                <p14:nvPr/>
              </p14:nvContentPartPr>
              <p14:xfrm>
                <a:off x="2600415" y="5496810"/>
                <a:ext cx="249480" cy="1645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522E22F-7CB6-47D2-8A5D-7055765D22C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91415" y="5488170"/>
                  <a:ext cx="2671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72148FB6-1E69-4DFC-A2BC-A18B8186D2BC}"/>
                    </a:ext>
                  </a:extLst>
                </p14:cNvPr>
                <p14:cNvContentPartPr/>
                <p14:nvPr/>
              </p14:nvContentPartPr>
              <p14:xfrm>
                <a:off x="4802175" y="2544810"/>
                <a:ext cx="1033200" cy="10299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72148FB6-1E69-4DFC-A2BC-A18B8186D2B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93175" y="2535810"/>
                  <a:ext cx="1050840" cy="10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48DBBEBA-9D8A-4FBF-B38E-A16B3FB18FAB}"/>
                    </a:ext>
                  </a:extLst>
                </p14:cNvPr>
                <p14:cNvContentPartPr/>
                <p14:nvPr/>
              </p14:nvContentPartPr>
              <p14:xfrm>
                <a:off x="4891095" y="3464250"/>
                <a:ext cx="157320" cy="1807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48DBBEBA-9D8A-4FBF-B38E-A16B3FB18FA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82455" y="3455610"/>
                  <a:ext cx="1749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EA9324EB-78F8-4216-80C7-07933FA40B41}"/>
                    </a:ext>
                  </a:extLst>
                </p14:cNvPr>
                <p14:cNvContentPartPr/>
                <p14:nvPr/>
              </p14:nvContentPartPr>
              <p14:xfrm>
                <a:off x="3297375" y="6445770"/>
                <a:ext cx="1590480" cy="5508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EA9324EB-78F8-4216-80C7-07933FA40B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88375" y="6437130"/>
                  <a:ext cx="16081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CF893511-F157-4410-976A-5A8A8B42D604}"/>
                    </a:ext>
                  </a:extLst>
                </p14:cNvPr>
                <p14:cNvContentPartPr/>
                <p14:nvPr/>
              </p14:nvContentPartPr>
              <p14:xfrm>
                <a:off x="3694815" y="6049050"/>
                <a:ext cx="1010520" cy="572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CF893511-F157-4410-976A-5A8A8B42D60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85815" y="6040410"/>
                  <a:ext cx="10281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E86B8111-52E9-443B-A763-313CE3BA612B}"/>
                    </a:ext>
                  </a:extLst>
                </p14:cNvPr>
                <p14:cNvContentPartPr/>
                <p14:nvPr/>
              </p14:nvContentPartPr>
              <p14:xfrm>
                <a:off x="4917735" y="3502050"/>
                <a:ext cx="2224800" cy="298800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E86B8111-52E9-443B-A763-313CE3BA612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08735" y="3493410"/>
                  <a:ext cx="2242440" cy="30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A1BFE12B-4AC2-4F9F-83BD-E3DEA856ABF1}"/>
                    </a:ext>
                  </a:extLst>
                </p14:cNvPr>
                <p14:cNvContentPartPr/>
                <p14:nvPr/>
              </p14:nvContentPartPr>
              <p14:xfrm>
                <a:off x="5447655" y="3446250"/>
                <a:ext cx="210240" cy="1731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A1BFE12B-4AC2-4F9F-83BD-E3DEA856ABF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39015" y="3437250"/>
                  <a:ext cx="227880" cy="19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E46A3F5A-D3FA-4649-8BDB-4152A74F9FA9}"/>
                  </a:ext>
                </a:extLst>
              </p14:cNvPr>
              <p14:cNvContentPartPr/>
              <p14:nvPr/>
            </p14:nvContentPartPr>
            <p14:xfrm>
              <a:off x="3093949" y="204279"/>
              <a:ext cx="118080" cy="1191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E46A3F5A-D3FA-4649-8BDB-4152A74F9FA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84949" y="195279"/>
                <a:ext cx="135720" cy="13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37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16</Words>
  <Application>Microsoft Office PowerPoint</Application>
  <PresentationFormat>와이드스크린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19</cp:revision>
  <dcterms:created xsi:type="dcterms:W3CDTF">2021-05-08T00:27:13Z</dcterms:created>
  <dcterms:modified xsi:type="dcterms:W3CDTF">2024-05-22T04:40:07Z</dcterms:modified>
</cp:coreProperties>
</file>