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401" r:id="rId2"/>
    <p:sldId id="378" r:id="rId3"/>
    <p:sldId id="400" r:id="rId4"/>
    <p:sldId id="735" r:id="rId5"/>
    <p:sldId id="736" r:id="rId6"/>
    <p:sldId id="73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3T11:53:40.50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0,'51'0,"878"28,-434-8,-463-19,0 2,37 8,-21-3,27 10,-58-15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3T11:53:48.6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24575,'1179'0'0,"-1086"4"0,91 16 0,77 4 0,-221-24 0,353 16 0,-329-11-1365,-40-4-5461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F2815-5317-4D4C-A204-CEE40DF78A69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F40C75-9C75-4D02-B5F7-338857D198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2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477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340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112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970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218791-B7BC-4CE6-8B90-32E0D1B76B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E3CC10-7537-4C11-AB6C-FA37E3A77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37A8A3-352E-43DA-A3D8-48EA414D8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B0D4-E93C-4771-8827-012399FC97FE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AEEBED-F412-4AF6-A6AD-C83F0131F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FE7BCC-FCE5-4390-A714-6C58BBDAD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F92F-C23C-4481-BFD0-81F30D5E8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317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341793-5B0A-4619-B515-AB3D8C474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EA3446-92DA-4A1F-BEE5-D58B27CA46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E1B690-3D0E-46CF-B46C-DADC2A9E2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B0D4-E93C-4771-8827-012399FC97FE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C37EEC-3875-41D1-A2B6-3BF2762F1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6FE62D-3F9C-4E92-8121-EBC5E5C6A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F92F-C23C-4481-BFD0-81F30D5E8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59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8C1119-21D5-4292-BE4D-92A61838DE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009653-D7A7-4F8F-BDCE-D07E72953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E9CF62-9BAC-4B8C-8A44-4DF18CF69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B0D4-E93C-4771-8827-012399FC97FE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536980-54B9-47A2-9649-C397FE26A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0DE5A9-97B6-4421-BF0A-F3AEB70E3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F92F-C23C-4481-BFD0-81F30D5E8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738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5C4C9-64FE-4F15-B29C-B46D50514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1F4199-CA54-4B16-9312-ED7622EC3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168741-0F50-46EF-B53B-8A7BC6E23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B0D4-E93C-4771-8827-012399FC97FE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F837FD-C954-4C2C-A19D-6AD778B56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E60A2A-8F96-460E-9B7F-A0071277E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F92F-C23C-4481-BFD0-81F30D5E8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217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851B1D-A284-4943-9361-CF8D4EEC7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972916-86D4-4040-9C51-317F60BE1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C36D57-BFF9-4476-AB7C-D0AB69B2B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B0D4-E93C-4771-8827-012399FC97FE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C9211F-E8A4-4716-AA2D-5E435DBC7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A632AF-DFBC-4611-A047-A19D5FDC7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F92F-C23C-4481-BFD0-81F30D5E8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884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8392C3-0347-47E2-8318-F9F01DE28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03C147-6B55-4318-B144-C70281563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3D4F69-9F89-41B4-9A5E-E7EEBCBEA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5A0D16-CACC-49F3-A77C-A7B23F3C1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B0D4-E93C-4771-8827-012399FC97FE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B2A51D-56AA-41E2-9924-62C3BB248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5C32A4-0D0A-4F91-A71A-E79F56FB7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F92F-C23C-4481-BFD0-81F30D5E8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701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979F08-779F-4A81-A83D-16DE85952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FB83F4-ADDF-418B-A9FF-6ED5CE81E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A06A0C-E118-4F11-990C-9A54252E0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366B6A-EA47-4E68-B0D5-428263F5F0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C31DB4-1FC5-4A7F-9C35-B6BCD6D947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9193B0-FB86-4858-B5F7-91B70DAD8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B0D4-E93C-4771-8827-012399FC97FE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29FB396-2FF5-4600-B68B-E9F6D55D6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CE9E7A-06A7-49FA-9D65-4A210877A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F92F-C23C-4481-BFD0-81F30D5E8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222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3851B5-4FB5-4A73-9436-AA6875BDA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A3B2622-A17A-4320-B8AB-3AF81E917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B0D4-E93C-4771-8827-012399FC97FE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84D549-1DE5-4B19-8427-4C8608239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A53657-6D95-4104-B386-55DA3C95E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F92F-C23C-4481-BFD0-81F30D5E8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795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2A061CA-96E4-4133-A361-E52F4E663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B0D4-E93C-4771-8827-012399FC97FE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65D5C3-2B3E-41B8-9673-010D2BC2A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32DD5D-8D91-4D57-B5F9-BE68D11DF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F92F-C23C-4481-BFD0-81F30D5E8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62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6CFA2-1001-45F3-9509-A0FE85810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1B9853-18C1-4E17-95A6-12A68F7A9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A943FE-3058-4223-88F4-C8224E109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35E16A-D03C-4F86-BA84-61529885A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B0D4-E93C-4771-8827-012399FC97FE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3EBBE5-F9CF-4165-AADE-3AA2028C9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696106-5E37-4C92-9B40-930169C3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F92F-C23C-4481-BFD0-81F30D5E8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276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7DEAF1-9EDA-4D99-9EE5-E272767C8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B5BFC59-78B4-4B50-A437-9D780AAF4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64153D-16CB-42F4-811E-AB6F2C664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4C241A-D18E-4D7D-95C1-AACAF1187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B0D4-E93C-4771-8827-012399FC97FE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E2EE9F-E333-4FB8-A6DD-ECFFE758B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22CBCF-3FF9-4ED8-A3E7-A988074D0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F92F-C23C-4481-BFD0-81F30D5E8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35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068B574-3B64-4CB5-A401-0EE3DB384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C91998-5D7D-43D2-852A-8BFAD17DB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023257-0648-45B9-A980-F23FE8B466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2B0D4-E93C-4771-8827-012399FC97FE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E34BA1-C7D9-46A5-A044-DF246B5A5B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8FE2B8-9A47-4226-899A-C04BB32F78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9F92F-C23C-4481-BFD0-81F30D5E8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955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2.xml"/><Relationship Id="rId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>
            <a:extLst>
              <a:ext uri="{FF2B5EF4-FFF2-40B4-BE49-F238E27FC236}">
                <a16:creationId xmlns:a16="http://schemas.microsoft.com/office/drawing/2014/main" id="{2CE709BF-C870-47E7-8846-6D4C901CBEB8}"/>
              </a:ext>
            </a:extLst>
          </p:cNvPr>
          <p:cNvSpPr txBox="1"/>
          <p:nvPr/>
        </p:nvSpPr>
        <p:spPr>
          <a:xfrm>
            <a:off x="721454" y="433698"/>
            <a:ext cx="10939244" cy="4675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7.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PreparedStatement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객체로 데이터를 조회하도록 다음 조건에 맞게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애플리케이션을</a:t>
            </a:r>
            <a:r>
              <a:rPr lang="ko-KR" altLang="en-US" dirty="0"/>
              <a:t>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만들고 실행 결과를 </a:t>
            </a:r>
            <a:r>
              <a:rPr lang="ko-KR" altLang="en-US" sz="1800" b="0" i="0" u="none" strike="noStrike" dirty="0" err="1">
                <a:effectLst/>
                <a:latin typeface="Times New Roman" panose="02020603050405020304" pitchFamily="18" charset="0"/>
              </a:rPr>
              <a:t>확인하시오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b="0" dirty="0">
              <a:effectLst/>
              <a:latin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b="0" dirty="0">
              <a:effectLst/>
              <a:latin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b="0" dirty="0">
              <a:effectLst/>
              <a:latin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/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ko-KR" altLang="en-US" b="0" dirty="0">
              <a:effectLst/>
            </a:endParaRPr>
          </a:p>
          <a:p>
            <a:pPr marL="342900" indent="-342900" rtl="0">
              <a:spcBef>
                <a:spcPts val="0"/>
              </a:spcBef>
              <a:spcAft>
                <a:spcPts val="500"/>
              </a:spcAft>
              <a:buAutoNum type="arabicParenR"/>
            </a:pP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select.jsp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Student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테이블에 저장된 모든 레코드를 조회하여 위의 그림과 같이 출력하도록 작성 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pPr marL="342900" indent="-342900" rtl="0">
              <a:spcBef>
                <a:spcPts val="0"/>
              </a:spcBef>
              <a:spcAft>
                <a:spcPts val="500"/>
              </a:spcAft>
              <a:buAutoNum type="arabicParenR"/>
            </a:pP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웹 브라우저에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'http://localhost:8080/Exercise/ch16/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select.jsp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'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를 입력하여 실행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결과를 확인합니다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  <a:endParaRPr lang="ko-KR" altLang="en-US" b="0" dirty="0">
              <a:effectLst/>
            </a:endParaRPr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C06C2AF7-E838-463C-B9FE-985CFDC5A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647" y="922958"/>
            <a:ext cx="5469175" cy="312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14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>
            <a:extLst>
              <a:ext uri="{FF2B5EF4-FFF2-40B4-BE49-F238E27FC236}">
                <a16:creationId xmlns:a16="http://schemas.microsoft.com/office/drawing/2014/main" id="{2CE709BF-C870-47E7-8846-6D4C901CBEB8}"/>
              </a:ext>
            </a:extLst>
          </p:cNvPr>
          <p:cNvSpPr txBox="1"/>
          <p:nvPr/>
        </p:nvSpPr>
        <p:spPr>
          <a:xfrm>
            <a:off x="721454" y="433698"/>
            <a:ext cx="10939244" cy="1264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8.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PreparedStatement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객체로 데이터를 삽입하도록 다음 조건에 맞게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애플리케이션을</a:t>
            </a:r>
            <a:r>
              <a:rPr lang="ko-KR" altLang="en-US" dirty="0"/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만들고 실행 결과를 </a:t>
            </a:r>
            <a:r>
              <a:rPr lang="ko-KR" altLang="en-US" sz="1800" b="0" i="0" u="none" strike="noStrike" dirty="0" err="1">
                <a:effectLst/>
                <a:latin typeface="Arial" panose="020B0604020202020204" pitchFamily="34" charset="0"/>
              </a:rPr>
              <a:t>확인하시오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br>
              <a:rPr lang="ko-KR" altLang="en-US" dirty="0"/>
            </a:b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88EEB3-0F26-453C-96B9-C66D05A9C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724" y="1140567"/>
            <a:ext cx="75438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928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>
            <a:extLst>
              <a:ext uri="{FF2B5EF4-FFF2-40B4-BE49-F238E27FC236}">
                <a16:creationId xmlns:a16="http://schemas.microsoft.com/office/drawing/2014/main" id="{2CE709BF-C870-47E7-8846-6D4C901CBEB8}"/>
              </a:ext>
            </a:extLst>
          </p:cNvPr>
          <p:cNvSpPr txBox="1"/>
          <p:nvPr/>
        </p:nvSpPr>
        <p:spPr>
          <a:xfrm>
            <a:off x="721454" y="433698"/>
            <a:ext cx="10939244" cy="6060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rtl="0">
              <a:spcBef>
                <a:spcPts val="0"/>
              </a:spcBef>
              <a:spcAft>
                <a:spcPts val="500"/>
              </a:spcAft>
              <a:buAutoNum type="arabicParenR"/>
            </a:pP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데이터베이스를 연결하고 테이블을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MySQL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에 접속하여 데이터베이스 이름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ExerciseDB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를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이클립스에서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Data Source Explorer | Database Connections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를 선택하여 커넥션 이름은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Exercise_Conn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데이터베이스 이름은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ExerciseDB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로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Student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테이블을 생성하고 다음 그림과 같이 레코드를 삽입합니다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pPr marL="342900" indent="-342900" rtl="0">
              <a:spcBef>
                <a:spcPts val="0"/>
              </a:spcBef>
              <a:spcAft>
                <a:spcPts val="500"/>
              </a:spcAft>
              <a:buAutoNum type="arabicParenR"/>
            </a:pPr>
            <a:endParaRPr lang="en-US" altLang="ko-KR" dirty="0">
              <a:latin typeface="Arial" panose="020B0604020202020204" pitchFamily="34" charset="0"/>
            </a:endParaRPr>
          </a:p>
          <a:p>
            <a:pPr marL="342900" indent="-342900" rtl="0">
              <a:spcBef>
                <a:spcPts val="0"/>
              </a:spcBef>
              <a:spcAft>
                <a:spcPts val="500"/>
              </a:spcAft>
              <a:buAutoNum type="arabicParenR"/>
            </a:pPr>
            <a:endParaRPr lang="en-US" altLang="ko-KR" b="0" dirty="0">
              <a:effectLst/>
              <a:latin typeface="Arial" panose="020B0604020202020204" pitchFamily="34" charset="0"/>
            </a:endParaRPr>
          </a:p>
          <a:p>
            <a:pPr marL="342900" indent="-342900" rtl="0">
              <a:spcBef>
                <a:spcPts val="0"/>
              </a:spcBef>
              <a:spcAft>
                <a:spcPts val="500"/>
              </a:spcAft>
              <a:buAutoNum type="arabicParenR"/>
            </a:pPr>
            <a:endParaRPr lang="en-US" altLang="ko-KR" dirty="0"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b="0" dirty="0">
              <a:effectLst/>
              <a:latin typeface="Arial" panose="020B0604020202020204" pitchFamily="34" charset="0"/>
            </a:endParaRPr>
          </a:p>
          <a:p>
            <a:pPr marL="342900" indent="-342900" rtl="0">
              <a:spcBef>
                <a:spcPts val="0"/>
              </a:spcBef>
              <a:spcAft>
                <a:spcPts val="500"/>
              </a:spcAft>
              <a:buAutoNum type="arabicParenR"/>
            </a:pPr>
            <a:endParaRPr lang="en-US" altLang="ko-KR" dirty="0">
              <a:latin typeface="Arial" panose="020B0604020202020204" pitchFamily="34" charset="0"/>
            </a:endParaRPr>
          </a:p>
          <a:p>
            <a:pPr marL="342900" indent="-342900" rtl="0">
              <a:spcBef>
                <a:spcPts val="0"/>
              </a:spcBef>
              <a:spcAft>
                <a:spcPts val="500"/>
              </a:spcAft>
              <a:buAutoNum type="arabicParenR"/>
            </a:pPr>
            <a:endParaRPr lang="en-US" altLang="ko-KR" b="0" dirty="0">
              <a:effectLst/>
              <a:latin typeface="Arial" panose="020B0604020202020204" pitchFamily="34" charset="0"/>
            </a:endParaRPr>
          </a:p>
          <a:p>
            <a:pPr marL="342900" indent="-342900" rtl="0">
              <a:spcBef>
                <a:spcPts val="0"/>
              </a:spcBef>
              <a:spcAft>
                <a:spcPts val="500"/>
              </a:spcAft>
              <a:buAutoNum type="arabicParenR"/>
            </a:pP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2)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insert.jsp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input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태그에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text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유형을 이용하여 학번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학과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이름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주소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연락처 항목을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• form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태그의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action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속성 값은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insert_process.jsp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로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3)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insert_process.jsp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request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내장 객체의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getParameter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()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메소드를 이용하여 전송된 요청 파라미터 값을</a:t>
            </a:r>
            <a:r>
              <a:rPr lang="ko-KR" altLang="en-US" dirty="0"/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받아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Student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테이블에 삽입하도록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4)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웹 브라우저에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'http://localhost:8080/Exercise/ch16/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insert.jsp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'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를 입력하여 실행</a:t>
            </a:r>
            <a:r>
              <a:rPr lang="ko-KR" altLang="en-US" dirty="0"/>
              <a:t>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결과를 확인합니다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  <a:endParaRPr lang="ko-KR" altLang="en-US" b="0" dirty="0">
              <a:effectLst/>
            </a:endParaRP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6D1F7213-BED7-4DF3-9CFB-5BE20A5D2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939" y="1884739"/>
            <a:ext cx="6957235" cy="236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621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>
            <a:extLst>
              <a:ext uri="{FF2B5EF4-FFF2-40B4-BE49-F238E27FC236}">
                <a16:creationId xmlns:a16="http://schemas.microsoft.com/office/drawing/2014/main" id="{2CE709BF-C870-47E7-8846-6D4C901CBEB8}"/>
              </a:ext>
            </a:extLst>
          </p:cNvPr>
          <p:cNvSpPr txBox="1"/>
          <p:nvPr/>
        </p:nvSpPr>
        <p:spPr>
          <a:xfrm>
            <a:off x="721454" y="433698"/>
            <a:ext cx="10939244" cy="2777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9.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PreparedStatement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객체로 데이터를 갱신하도록 다음 조건에 맞게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애플리케이션을 만들고 실행하여 결과를 </a:t>
            </a:r>
            <a:r>
              <a:rPr lang="ko-KR" altLang="en-US" sz="1800" b="0" i="0" u="none" strike="noStrike" dirty="0" err="1">
                <a:effectLst/>
                <a:latin typeface="Arial" panose="020B0604020202020204" pitchFamily="34" charset="0"/>
              </a:rPr>
              <a:t>확인하시오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pPr marL="342900" indent="-342900" rtl="0">
              <a:spcBef>
                <a:spcPts val="0"/>
              </a:spcBef>
              <a:spcAft>
                <a:spcPts val="500"/>
              </a:spcAft>
              <a:buAutoNum type="arabicParenR"/>
            </a:pP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update.jsp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생성한다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input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태그 내에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text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유형을 이용하여 </a:t>
            </a:r>
            <a:r>
              <a:rPr lang="ko-KR" altLang="en-US" dirty="0">
                <a:latin typeface="Arial" panose="020B0604020202020204" pitchFamily="34" charset="0"/>
              </a:rPr>
              <a:t>변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경 전 </a:t>
            </a:r>
            <a:r>
              <a:rPr lang="ko-KR" altLang="en-US" sz="1800" b="0" i="0" u="none" strike="noStrike" dirty="0" err="1">
                <a:effectLst/>
                <a:latin typeface="Arial" panose="020B0604020202020204" pitchFamily="34" charset="0"/>
              </a:rPr>
              <a:t>학과명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변경 후 </a:t>
            </a:r>
            <a:r>
              <a:rPr lang="ko-KR" altLang="en-US" sz="1800" b="0" i="0" u="none" strike="noStrike" dirty="0" err="1">
                <a:effectLst/>
                <a:latin typeface="Arial" panose="020B0604020202020204" pitchFamily="34" charset="0"/>
              </a:rPr>
              <a:t>학과명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 항목을 작성한다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form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태그에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action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속성값을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update_process.jsp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로 작성한다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2)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update_process.jsp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생성한다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request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내장 객체의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getParameter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()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메소드를 이용하여 전송된 요청 파라미터 값을</a:t>
            </a:r>
            <a:r>
              <a:rPr lang="ko-KR" altLang="en-US" dirty="0"/>
              <a:t> 전달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받아 변경 전 학과명을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Student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테이블에서 조회하여 변경 후 학과명으로 수정하도록 작성한다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4)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웹 브라우저에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'http://localhost:8080/Exercise/ch16/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update.jsp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'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를 입력하여 실행</a:t>
            </a:r>
            <a:r>
              <a:rPr lang="ko-KR" altLang="en-US" dirty="0"/>
              <a:t>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결과를 확인한다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  <a:endParaRPr lang="ko-KR" altLang="en-US" b="0" dirty="0">
              <a:effectLst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BDC6AF-AFA4-2F0A-807E-E41C03F31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075" y="3429000"/>
            <a:ext cx="794385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48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>
            <a:extLst>
              <a:ext uri="{FF2B5EF4-FFF2-40B4-BE49-F238E27FC236}">
                <a16:creationId xmlns:a16="http://schemas.microsoft.com/office/drawing/2014/main" id="{2CE709BF-C870-47E7-8846-6D4C901CBEB8}"/>
              </a:ext>
            </a:extLst>
          </p:cNvPr>
          <p:cNvSpPr txBox="1"/>
          <p:nvPr/>
        </p:nvSpPr>
        <p:spPr>
          <a:xfrm>
            <a:off x="721454" y="433698"/>
            <a:ext cx="10939244" cy="2777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10.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PreparedStatement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객체로 데이터를 </a:t>
            </a:r>
            <a:r>
              <a:rPr lang="ko-KR" altLang="en-US" dirty="0">
                <a:latin typeface="Arial" panose="020B0604020202020204" pitchFamily="34" charset="0"/>
              </a:rPr>
              <a:t>삭제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하도록 다음 조건에 맞게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애플리케이션을 만들고 실행하여 결과를 </a:t>
            </a:r>
            <a:r>
              <a:rPr lang="ko-KR" altLang="en-US" sz="1800" b="0" i="0" u="none" strike="noStrike" dirty="0" err="1">
                <a:effectLst/>
                <a:latin typeface="Arial" panose="020B0604020202020204" pitchFamily="34" charset="0"/>
              </a:rPr>
              <a:t>확인하시오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pPr marL="342900" indent="-342900" rtl="0">
              <a:spcBef>
                <a:spcPts val="0"/>
              </a:spcBef>
              <a:spcAft>
                <a:spcPts val="500"/>
              </a:spcAft>
              <a:buAutoNum type="arabicParenR"/>
            </a:pP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delete.jsp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생성한다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input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태그 내에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text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유형을 이용하여 </a:t>
            </a:r>
            <a:r>
              <a:rPr lang="ko-KR" altLang="en-US" dirty="0">
                <a:latin typeface="Arial" panose="020B0604020202020204" pitchFamily="34" charset="0"/>
              </a:rPr>
              <a:t>삭제할 </a:t>
            </a:r>
            <a:r>
              <a:rPr lang="ko-KR" altLang="en-US" sz="1800" b="0" i="0" u="none" strike="noStrike" dirty="0" err="1">
                <a:effectLst/>
                <a:latin typeface="Arial" panose="020B0604020202020204" pitchFamily="34" charset="0"/>
              </a:rPr>
              <a:t>학과명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 항목을 작성한다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form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태그에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action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속성값을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delete_process.jsp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로 작성한다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2)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delete_process.jsp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생성한다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request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내장 객체의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getParameter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()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메소드를 이용하여 전송된 요청 파라미터 값을</a:t>
            </a:r>
            <a:r>
              <a:rPr lang="ko-KR" altLang="en-US" dirty="0"/>
              <a:t> 전달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받아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Student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테이블에서 조회하여 삭제하도록 작성한다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4)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웹 브라우저에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'http://localhost:8080/Exercise/ch16/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delete.jsp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'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를 입력하여 실행</a:t>
            </a:r>
            <a:r>
              <a:rPr lang="ko-KR" altLang="en-US" dirty="0"/>
              <a:t>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결과를 확인한다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  <a:endParaRPr lang="ko-KR" altLang="en-US" b="0" dirty="0">
              <a:effectLst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3EF612-5089-0DEE-8264-C6FE79B6C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676" y="3429000"/>
            <a:ext cx="716280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510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57129CC-2438-846A-F071-48AF81C32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569" y="0"/>
            <a:ext cx="8234862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7ABEF476-8206-9523-CFA5-D66F12A4002F}"/>
                  </a:ext>
                </a:extLst>
              </p14:cNvPr>
              <p14:cNvContentPartPr/>
              <p14:nvPr/>
            </p14:nvContentPartPr>
            <p14:xfrm>
              <a:off x="4043200" y="167456"/>
              <a:ext cx="629640" cy="3348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7ABEF476-8206-9523-CFA5-D66F12A4002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07200" y="95456"/>
                <a:ext cx="70128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3412BDD8-2ABA-D507-3DAA-3198948953D4}"/>
                  </a:ext>
                </a:extLst>
              </p14:cNvPr>
              <p14:cNvContentPartPr/>
              <p14:nvPr/>
            </p14:nvContentPartPr>
            <p14:xfrm>
              <a:off x="3984520" y="251336"/>
              <a:ext cx="805680" cy="255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3412BDD8-2ABA-D507-3DAA-3198948953D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75520" y="242696"/>
                <a:ext cx="823320" cy="4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3066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453</Words>
  <Application>Microsoft Office PowerPoint</Application>
  <PresentationFormat>와이드스크린</PresentationFormat>
  <Paragraphs>39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데이터베이스 조작을 위한 자바 라이브러리</dc:title>
  <dc:creator>황 병규</dc:creator>
  <cp:lastModifiedBy>황득영</cp:lastModifiedBy>
  <cp:revision>28</cp:revision>
  <dcterms:created xsi:type="dcterms:W3CDTF">2021-03-13T10:59:28Z</dcterms:created>
  <dcterms:modified xsi:type="dcterms:W3CDTF">2024-06-03T07:51:11Z</dcterms:modified>
</cp:coreProperties>
</file>