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7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1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2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13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4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15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16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17.xml" ContentType="application/vnd.openxmlformats-officedocument.presentationml.notesSlide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notesSlides/notesSlide18.xml" ContentType="application/vnd.openxmlformats-officedocument.presentationml.notesSlide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19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notesSlides/notesSlide20.xml" ContentType="application/vnd.openxmlformats-officedocument.presentationml.notesSlide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01" r:id="rId2"/>
    <p:sldId id="378" r:id="rId3"/>
    <p:sldId id="400" r:id="rId4"/>
    <p:sldId id="735" r:id="rId5"/>
    <p:sldId id="751" r:id="rId6"/>
    <p:sldId id="714" r:id="rId7"/>
    <p:sldId id="399" r:id="rId8"/>
    <p:sldId id="715" r:id="rId9"/>
    <p:sldId id="718" r:id="rId10"/>
    <p:sldId id="721" r:id="rId11"/>
    <p:sldId id="398" r:id="rId12"/>
    <p:sldId id="722" r:id="rId13"/>
    <p:sldId id="723" r:id="rId14"/>
    <p:sldId id="739" r:id="rId15"/>
    <p:sldId id="405" r:id="rId16"/>
    <p:sldId id="724" r:id="rId17"/>
    <p:sldId id="741" r:id="rId18"/>
    <p:sldId id="406" r:id="rId19"/>
    <p:sldId id="407" r:id="rId20"/>
    <p:sldId id="408" r:id="rId21"/>
    <p:sldId id="727" r:id="rId22"/>
    <p:sldId id="409" r:id="rId23"/>
    <p:sldId id="410" r:id="rId24"/>
    <p:sldId id="411" r:id="rId25"/>
    <p:sldId id="732" r:id="rId26"/>
    <p:sldId id="412" r:id="rId27"/>
    <p:sldId id="413" r:id="rId28"/>
    <p:sldId id="414" r:id="rId29"/>
    <p:sldId id="73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7:14:1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7303,'0'-1'148,"0"1"1,0-1-1,0 1 1,0-1-1,0 1 1,0-1 0,0 1-1,0-1 1,0 1-1,0-1 1,0 1-1,0-1 1,0 1-1,1-1 1,-1 1-1,0-1 1,0 1-1,1-1 1,-1 1-1,0-1 1,1 1-1,-1 0 1,0-1-1,1 1 1,-1 0-1,1-1 1,-1 1-1,0 0 1,1-1-1,-1 1 1,1 0-1,-1 0 1,1 0-1,-1-1 1,1 1 0,-1 0-1,1 0 1,-1 0-1,1 0 1,-1 0-1,1 0 1,-1 0-1,1 0 1,-1 0-1,1 0 1,-1 0-1,1 0 1,0 1-1,16-4 2430,-15 1-1954,-2 2-545,1-1-1,-1 0 1,0 1-1,1-1 1,-1 1 0,1-1-1,-1 1 1,1-1-1,-1 1 1,1-1-1,-1 1 1,1-1-1,0 1 1,-1 0 0,1-1-1,0 1 1,-1 0-1,1-1 1,0 1-1,-1 0 1,1 0-1,0 0 1,-1 0 0,1 0-1,1 0 1,30-5 3345,-8 2-1406,-16 1-1829,0 1 0,0 0 1,1 0-1,-1 1 1,0-1-1,0 2 1,12 1-1,13 0 191,469-19 1130,32 12-1093,-339 0-375,124 3-159,-131 16-573,-68-4-3462,-108-10 2106,0 0-1,1 0 1,-1-1 0,0-1-1,0 0 1,0-1 0,0 0-1,22-10 1,0 2-2716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7:14:3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 1602,'-3'-16'15769,"-26"16"-13425,14 0 1091,44 6-2221,189 18 505,-145-18-1436,643 12 556,-603-18-1427,-77 4-2706,-34-4 2447,0-1-1,0 0 0,0 0 1,0 0-1,0 0 0,0 0 1,0 0-1,0 0 0,-1 0 1,1-1-1,0 1 0,-1-1 0,1 1 1,-1-1-1,0 0 0,0 1 1,2-5-1,-1 4-1121,-2-6-2093,-12-17 2028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7:52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14862,'18'24'4239,"-18"-23"-4109,0-1 0,1 1 0,-1-1 0,0 1 0,1-1 0,-1 0 0,1 1 0,-1-1 0,1 1 0,-1-1 0,1 0 0,-1 0 0,1 1 0,-1-1 0,1 0 0,-1 0 0,1 0 1,0 1-1,-1-1 0,1 0 0,-1 0 0,1 0 0,0 0 0,0 0 0,34 6-572,331 42-8894,-318-45 7764,-1-1 1,1-3-1,0-2 0,0-2 1,82-20-1,-112 26 1450,-18 0 129,1-1 1,0 1 0,-1-1 0,1 1 0,-1-1 0,1 1 0,-1 0 0,1-1 0,-1 1 0,0 0 0,1 0 0,-1-1 0,0 1 0,1 0 0,-1 0-1,0 0 1,0-1 0,0 1 0,0 0 0,0 0 0,0 0 0,0-1 0,0 1 0,0 0 0,0 0 0,-1 1 0,-9 27 457,5-15-184,-2 8 127,2 0-1,0 0 0,2 0 0,0 1 0,1-1 0,2 1 0,2 34 0,0-48-178,-1 0 1,1-1-1,0 1 0,1-1 0,0 1 0,0-1 1,1 0-1,0 0 0,10 13 0,-10-16 0,0-1 0,0 1-1,1-1 1,-1 0 0,1 0 0,0 0-1,1-1 1,-1 0 0,1 0 0,-1 0-1,1-1 1,0 1 0,0-2 0,0 1-1,8 1 1,-5-2 150,-1 0 0,0-1 0,1 0-1,-1-1 1,1 0 0,-1 0 0,0-1 0,1 0-1,-1 0 1,0-1 0,0 0 0,-1 0 0,1-1-1,-1 0 1,13-9 0,-12 7-62,0 0-1,-1 0 1,1-1 0,-1 0 0,-1 0-1,1-1 1,-1 0 0,-1 0 0,1 0-1,-1-1 1,-1 0 0,0 0 0,5-15-1,-8 21-330,0 0-1,0 0 1,0 0-1,-1 0 0,1 0 1,-1 0-1,0 0 0,0 0 1,0 0-1,0-1 0,0 1 1,-1 0-1,0 0 1,1 0-1,-1 0 0,0 0 1,-1 0-1,1 1 0,0-1 1,-1 0-1,0 0 0,1 1 1,-1-1-1,0 1 1,0 0-1,0-1 0,-1 1 1,1 0-1,-1 0 0,1 1 1,-1-1-1,1 0 0,-1 1 1,0-1-1,0 1 1,0 0-1,0 0 0,0 0 1,0 1-1,0-1 0,0 1 1,-4-1-1,2 0 23,-1 1-1,0 0 1,0 0 0,0 0-1,1 1 1,-1-1 0,0 1-1,0 1 1,1-1-1,-1 1 1,1 0 0,-1 0-1,1 1 1,0-1 0,0 1-1,0 0 1,0 1-1,1-1 1,-1 1 0,1 0-1,0 0 1,-7 9 0,8-8 10,0-1 0,1 1-1,0-1 1,0 1 0,0 0 0,0 0 0,1 0 0,0 0 0,0 0 0,0 0 0,0 0 0,1 1 0,0-1 0,0 0 0,0 0-1,1 0 1,0 0 0,0 1 0,0-1 0,1 0 0,-1-1 0,1 1 0,0 0 0,1 0 0,-1-1 0,1 1 0,0-1 0,0 0-1,0 0 1,5 5 0,4 2-455,0 0 0,1-1 0,0 0-1,0-1 1,1 0 0,0-1 0,0-1 0,28 10-1,-10-8-770,-1-2 0,1-1-1,0-1 1,1-2-1,-1-1 1,0-2 0,1-1-1,-1-2 1,0 0-1,50-14 1,19-13-1698,-44 9 1269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8:19.4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348 0 15439,'0'0'4601,"0"5"-704,-5 118-2982,-1 45-1563,19 79 491,3 160 602,-10-337-251,-1-44 5,-3-24 24,-2-10 117,-1 3-314,-1-1 1,1 0-1,-1 1 0,0-1 0,-1 1 0,0 0 1,1 0-1,-2 0 0,1 0 0,0 0 1,-6-4-1,0-3 33,0-1-42,-1 0 0,-1 1 0,0 0 1,-1 1-1,0 0 0,-1 1 0,-22-13 1,29 19-31,-1 0 1,0 1 0,0 0-1,1 0 1,-2 0 0,1 1-1,0 0 1,0 1 0,-1-1-1,1 2 1,-1-1 0,1 1 0,-1 0-1,1 0 1,-1 1 0,1 0-1,0 1 1,-14 3 0,17-3-26,-1 0-1,1 0 1,-1 1 0,1 0 0,0-1 0,0 1 0,1 1 0,-1-1-1,0 0 1,1 1 0,0 0 0,0 0 0,0 0 0,1 0 0,-1 0 0,1 0-1,0 1 1,0-1 0,0 1 0,1 0 0,-1-1 0,1 1 0,0 0-1,1 0 1,-1 0 0,1 0 0,0 5 0,1-3-22,-1 0 0,1 0 0,0 0-1,1 0 1,0 0 0,0 0 0,0 0 0,1 0 0,0-1 0,0 1 0,1-1-1,0 0 1,0 0 0,0 0 0,1-1 0,-1 1 0,1-1 0,6 4 0,4 1-34,-1-2 0,1 0 0,1-1 1,-1 0-1,1-2 0,1 1 0,-1-2 0,0 0 1,1-1-1,0-1 0,0-1 0,28 0 1,1-3 26,0-2 1,0-1 0,64-18 0,-68 13 190,-1-3 1,80-36-1,-106 42 50,-1 0 0,0-2-1,0 1 1,0-2 0,-1 0 0,-1 0-1,0-1 1,0-1 0,-1 0 0,18-27-1,-27 36-144,0 0 1,0 0-1,0-1 0,-1 1 0,0 0 0,0-1 0,0 1 1,0-1-1,0 0 0,-1 1 0,1-1 0,-1 0 0,0 1 0,0-1 1,0 0-1,-1 1 0,0-1 0,1 0 0,-1 1 0,0-1 0,-1 1 1,1-1-1,0 1 0,-1 0 0,0-1 0,0 1 0,0 0 0,0 0 1,-1 1-1,1-1 0,-1 0 0,1 1 0,-1-1 0,0 1 0,0 0 1,-4-2-1,-4-3-110,0 1 1,0 1-1,-1 0 0,1 1 1,-1 0-1,0 0 1,0 1-1,-1 1 0,1 0 1,0 1-1,-1 0 1,1 1-1,-1 0 1,1 1-1,-1 1 0,1 0 1,-18 5-1,19-4 28,0 0 0,0 1 0,0 1 0,0 0-1,1 0 1,-1 1 0,1 0 0,-13 11 0,17-12 56,1 0 0,0 0 1,1 0-1,-1 0 0,1 1 1,0 0-1,1 0 0,-1 0 1,1 0-1,0 0 0,1 1 1,-1 0-1,1-1 0,-2 13 1,4-13-2,0 1 0,0 0 0,1 0 1,-1 0-1,1-1 0,1 1 1,-1 0-1,1-1 0,0 1 0,1-1 1,0 0-1,0 0 0,0 0 1,1 0-1,-1 0 0,1-1 0,1 0 1,-1 1-1,1-2 0,0 1 1,0 0-1,0-1 0,12 7 0,0 0-379,1-1-1,0 0 0,1-1 0,0-1 0,0-1 0,0-1 0,21 4 0,-10-4-1565,0-1 0,0-2 0,0-1 0,0-1 0,0-2-1,0 0 1,36-8 0,-60 7 1334,-1 0-1,0 0 1,1 0 0,-1-1-1,0 1 1,7-6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8:19.9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0 12620,'-2'1'324,"1"-1"0,-1 0 0,1 0 0,-1 1 0,1-1 0,0 1 0,-1 0 0,1-1 0,-1 1 0,1 0 0,0 0 0,0-1 0,-1 1 0,1 0 0,0 0 0,0 1 1,0-1-1,0 0 0,-1 3 0,-18 36 967,14-18-1649,1 0 1,-3 25 0,-13 407-951,20-287 427,1-122 306,0-6-1156,-7 50 1,3-67 515,2-12 249,0 0-1,1 0 0,0 1 1,1-1-1,0 17 0,2-10-2454,-2 20 762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8:20.3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56 253 480,'11'-2'798,"1"-1"-1,-1 1 0,0-2 0,0 0 0,0 0 1,0-1-1,-1 0 0,1 0 0,-2-2 0,1 1 1,17-16-1,-19 16 33,-1 0 1,1 0 0,-2-1-1,1 0 1,-1 0-1,11-16 1,-15 21-659,-1-1 1,0 1 0,1-1-1,-1 0 1,0 0-1,0 0 1,-1 0 0,1 0-1,-1 0 1,1 0-1,-1 0 1,0 0-1,0 0 1,0 0 0,0 0-1,-1 0 1,1 1-1,-1-1 1,0 0 0,0 0-1,0 0 1,0 0-1,0 1 1,-1-1 0,1 0-1,-3-2 1,1 1-150,0 1 0,0-1 0,0 1 0,-1 0 0,1 0 0,-1 0 0,1 1 0,-1-1 0,0 1 0,0 0 0,0 0 0,0 0 0,0 1 0,-1 0 0,1-1 0,0 1 0,-1 1 0,1-1 0,-1 1 0,1-1 0,-1 1 0,1 1 0,-1-1 0,1 1 0,-1-1 0,1 1 0,0 1 0,-5 1 0,1-1-32,0 1 0,1 0 0,-1 1 0,1 0 0,0 0-1,0 1 1,0-1 0,1 2 0,0-1 0,0 1-1,0-1 1,1 2 0,-10 12 0,10-11-56,1 0 1,0 1-1,0-1 0,1 1 1,0 0-1,0 0 0,1 0 1,0 0-1,1 0 1,0 0-1,0 1 0,1-1 1,0 0-1,1 1 0,0-1 1,1 0-1,-1 0 0,2 0 1,-1 0-1,1 0 0,1 0 1,0-1-1,0 1 1,0-1-1,1 0 0,0 0 1,1-1-1,0 0 0,0 0 1,0 0-1,1-1 0,0 1 1,1-2-1,-1 1 1,1-1-1,0 0 0,0-1 1,0 0-1,1 0 0,0-1 1,0 0-1,0 0 0,0-1 1,0 0-1,11 0 0,-7-1-114,0-1 0,0-1 0,0 0 0,0-1 0,-1 0 0,1-1 0,0-1 0,-1 0 0,15-6 0,8-8-1479,57-37 0,-68 39 615,-12 8 238,0-1 1,-1 0 0,-1 0 0,0-1 0,0-1 0,-1 1 0,14-21 0,-21 28 649,42-53-2957,-40 46 2664,0-1 1,0 1 0,-1-1-1,4-20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8:20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20 10858,'-5'-3'3881,"-16"-14"1420,20 20-5290,0 0 0,0 0 0,0-1-1,1 1 1,-1 0 0,1 0 0,-1 0-1,1 0 1,0 0 0,0 0 0,0 0 0,1 0-1,-1 0 1,1-1 0,0 1 0,-1 0-1,1 0 1,2 3 0,0 5-34,85 463-514,3 12 641,-57-352-1127,-11-53-2438,-15-69-508,5-9 2563,-5-51-6581,-15-4 6044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8:21.2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5 9289,'-29'-5'3972,"18"8"393,5 10-3412,2-6 733,14-7-1645,104-2-591,0 6 1,151 25 0,-259-28 351,0 0 1,0 0 0,0 1 0,0 0-1,0 0 1,-1 1 0,1 0-1,-1 0 1,1 0 0,7 6 0,-11-6 55,1-1 0,-1 1 0,0 0 0,0 0 0,0 0 0,-1 0 0,1 0 0,-1 0 0,1 1 0,-1-1 0,0 0 0,0 1 0,-1-1 0,1 1 0,-1-1 0,0 1 0,1-1 0,-2 1 0,1-1 0,-1 6 0,-4 22-575,-14 44 1,14-60 992,0 1 1,1 1 0,0-1 0,1 0 0,1 1-1,1 0 1,1-1 0,0 1 0,3 23 0,-3-38-200,1 0 1,-1-1-1,1 1 1,-1 0 0,1-1-1,-1 1 1,1-1-1,0 1 1,0-1-1,0 1 1,0-1 0,0 1-1,0-1 1,0 0-1,1 0 1,-1 1-1,0-1 1,1 0 0,-1 0-1,1 0 1,-1-1-1,1 1 1,-1 0-1,1-1 1,2 2 0,0-2 40,-1 0 1,1 0 0,0 0 0,-1 0 0,1-1 0,0 1 0,-1-1 0,1 0-1,-1 0 1,1 0 0,4-3 0,7-3 257,-2-1 0,1 0-1,-1-2 1,17-14 0,-18 14-86,-1-1 0,-1-1 0,1 0 0,-2 0 0,0-1 0,8-15 0,-13 21-147,-1 0 0,1-1 0,-2 1 0,1-1 0,-1 0 0,0 1-1,0-1 1,-1 0 0,0 0 0,-1 0 0,0 0 0,0 0 0,-2-14 0,1 19-121,1 1 0,-1 0 0,1-1 0,-1 1 0,0-1 0,0 1 0,0 0 0,0 0 0,0-1 0,-1 1 0,1 0 0,-1 0 1,1 0-1,-1 1 0,0-1 0,0 0 0,0 1 0,0-1 0,0 1 0,0-1 0,-3 0 0,2 1-16,-1 0 0,0 0 0,0 0 0,0 0 0,0 1 0,0 0 0,0-1 0,0 1-1,0 1 1,1-1 0,-1 1 0,-5 1 0,-2 1-30,0 0-1,0 1 1,1 1-1,-1 0 0,1 0 1,1 1-1,-1 0 1,-13 11-1,12-7 5,1 1-1,1 0 1,0 1-1,0-1 1,1 2-1,0-1 1,1 1-1,1 0 1,0 0-1,1 1 1,0 0-1,1 0 1,1 0-1,-3 20 1,5-25-106,1 0 0,-1-1 0,2 1 0,-1 0 0,1-1 0,0 1 0,1 0 0,0-1 0,1 1 0,-1-1 0,2 0 0,-1 0 0,1 0 0,0 0 0,1-1 1,-1 0-1,2 1 0,-1-2 0,1 1 0,0-1 0,0 0 0,1 0 0,0 0 0,0-1 0,11 6 0,-4-4-306,1-1 0,1 0 0,-1-1 0,1-1 0,0-1-1,0 0 1,0-1 0,0-1 0,0 0 0,0-1 0,1-1 0,-1 0-1,0-1 1,0-1 0,0-1 0,-1 0 0,1-1 0,15-7 0,56-12-5163,-58 6 2472,6 11 369,-34 6 2683,0 1 0,0-1 1,0 0-1,0 1 1,0-1-1,0 0 0,0 1 1,0-1-1,-1 0 1,1 0-1,0 0 1,0 0-1,-1 0 0,1 0 1,0 0-1,-1 0 1,1-2-1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8:21.5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79 14446,'0'0'4324,"0"33"-224,18-14-4004,3-4-160,8-3-129,12-4 193,5-8-96,9 0 32,5-10 32,2-3-416,0-15-737,2 9-1538,4 5-1441,-35-17 0,8 20-64,-29-20 128,13 23 2595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8:22.6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0 11819,'1'6'824,"0"1"0,-1-1 0,1 0 0,-2 1 0,1-1 0,-1 0-1,-1 7 1,-2 30 144,7 72-1149,23 135 0,36 114 211,-49-292 14,50 213-626,-59-267-7377,-3-33 5021,-8-46-1732,-18-50 1627,-6-63 3561,27 148 76,-21-215 8496,22 198-7314,0-2 627,2-45 0,3 28-829,5-54 415,-6 106-1871,1 1-1,0-1 1,1 1 0,0-1 0,0 1 0,1 0-1,0 0 1,0 1 0,7-10 0,-10 16-112,0 0 0,1 0 0,-1 0 1,0 0-1,1 1 0,-1-1 0,1 0 0,-1 1 1,1-1-1,0 1 0,0-1 0,0 1 0,0 0 0,0 0 1,0 0-1,0 0 0,0 0 0,0 0 0,0 1 0,0-1 1,1 1-1,-1-1 0,0 1 0,0 0 0,1 0 1,-1 0-1,0 0 0,0 0 0,1 1 0,-1-1 0,0 1 1,0-1-1,0 1 0,1 0 0,-1 0 0,0 0 0,0 0 1,0 0-1,-1 0 0,1 1 0,0-1 0,0 1 1,-1-1-1,1 1 0,-1 0 0,1-1 0,-1 1 0,2 2 1,5 7 17,-1 0 0,0 0 0,0 0 1,-1 1-1,-1 0 0,0 0 0,4 14 0,-6-10 100,0 0 0,0 0-1,-2 0 1,0 0 0,-1 0-1,0 0 1,-2 0 0,1 0-1,-2 0 1,0-1 0,-1 1-1,-1-1 1,0 0 0,-15 29-1,12-28-654,-2-1 0,1 0 0,-2-1 0,0 0 0,0 0-1,-2-1 1,1-1 0,-18 13 0,20-17-562,-10 4-1128,-2-9-2782,21-4 4872,0 1 0,1 0-1,-1-1 1,0 1 0,1 0 0,-1-1 0,0 1 0,1-1 0,-1 1 0,1-1 0,-1 1 0,0-1-1,1 0 1,0 1 0,-1-1 0,1 0 0,-1 1 0,1-1 0,0 0 0,-1 0 0,1 1 0,0-1-1,0 0 1,0 0 0,-1 1 0,1-1 0,0 0 0,0 0 0,0 0 0,0 1 0,1-1-1,-1 0 1,0 0 0,0 0 0,0 1 0,1-1 0,-1 0 0,0 0 0,1 1 0,-1-1 0,1 0-1,15-49-1649,-11 38 1360,25-60 1531,67-115 0,-81 158-613,-7 13 0,0-1 0,2 2 0,0-1 0,19-19 0,-28 32-417,0 0 1,0 1-1,1 0 1,0-1-1,-1 1 1,1 0-1,0 0 1,0 1-1,0-1 1,0 0-1,0 1 1,0 0-1,0 0 1,1 0-1,-1 0 1,0 0-1,1 1 1,-1 0-1,0-1 1,1 1-1,-1 0 1,1 1-1,-1-1 1,0 0-1,1 1 1,-1 0-1,0 0 1,1 0-1,-1 0 1,0 1-1,0-1 1,5 4-1,1 2 50,0 1 0,-1 1 1,0-1-1,-1 1 0,0 0 0,0 1 0,-1 0 0,0 0 0,0 0 0,-1 1 1,-1 0-1,0 0 0,4 16 0,-1 1 287,-1 1 0,-1 0 1,-2 0-1,0 37 0,-10 6 1382,7-69-1632,-1 0 0,1 0 0,-1 0 0,0 0 1,0 0-1,0 0 0,0 0 0,0-1 0,-1 1 1,1 0-1,-1-1 0,0 1 0,0-1 0,0 0 1,0 1-1,0-1 0,0 0 0,-4 2 0,2-2 2310,1-6-1441,1 2-966,1 0 0,0 0 0,0 0 0,0 0 0,1 0 0,-1 0 0,0 0 0,1 0 0,-1 0 0,1 0 0,0 0 0,0 0 0,-1 0 0,2-1 0,-1 1 0,0 0 0,0 0 0,1-3 0,1-3 29,0 0 0,1 0 1,0 0-1,7-13 1,0 2-68,2 1-1,0 1 1,22-26 0,-27 36-277,1-1 1,0 2-1,0-1 0,0 1 1,1 0-1,0 1 1,0 0-1,1 0 0,-1 1 1,21-6-1,-7 0-1722,0-1 0,35-25-1,-56 36 1817,15-23-2898,-4 6 316,9 7-918,-11-8 79,13 11 711,-24 6 2839,1 1 0,-1 0 1,1-1-1,-1 1 0,0-1 0,1 1 1,-1-1-1,0 1 0,1-1 0,-1 1 0,0-1 1,1 1-1,-1-1 0,0 1 0,0-1 1,0 1-1,1-1 0,-1 0 0,0 1 1,0-1-1,0 1 0,0-1 0,0 0 1,0 1-1,-1-2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8:23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276 5 8008,'3'1'4858,"8"-3"2573,-13 1-7403,-1 1 1,1 0 0,-1 0 0,1-1 0,-1 2 0,1-1 0,-1 0 0,1 0 0,-1 1 0,1 0 0,-1-1 0,1 1 0,0 0 0,-1 0 0,1 0-1,0 0 1,0 1 0,0-1 0,0 1 0,0-1 0,0 1 0,0 0 0,0 0 0,1-1 0,-1 1 0,1 0 0,-3 5 0,-5 5-5,0 1 0,1 0 1,-11 24-1,13-22-42,0 0 0,1 1 0,1 0 0,0 0-1,2 0 1,-1 0 0,1 30 0,2-41 12,1 1 0,-1-1 1,1 0-1,0 1 0,1-1 0,-1 0 1,1 0-1,0 0 0,0 0 0,0 0 1,1-1-1,3 6 0,-4-8 27,1 1 0,0 0 0,-1-1 1,1 0-1,0 0 0,0 0 0,0 0 0,1 0 0,-1 0 0,0-1 1,1 0-1,-1 1 0,1-1 0,-1-1 0,1 1 0,0 0 0,-1-1 1,1 0-1,5 0 0,-2-1 97,1 0-1,-1 0 1,0-1 0,0 0 0,0 0-1,0 0 1,0-1 0,0-1-1,-1 1 1,1-1 0,-1 0 0,0 0-1,0-1 1,-1 0 0,1 0 0,-1 0-1,0 0 1,-1-1 0,1 0 0,5-10-1,-6 9-36,0 1 0,0 0 0,-1-1 0,0 0-1,0 1 1,-1-1 0,0 0 0,0 0 0,-1-1-1,1 1 1,-2 0 0,1-1 0,-1 1 0,0 0-1,0-1 1,-1 1 0,0 0 0,-1 0 0,1-1-1,-6-10 1,4 10-206,-2 1 1,1-1-1,-1 1 0,0 0 0,0 1 0,-1-1 0,0 1 1,0 1-1,0-1 0,-9-5 0,6 6-471,0-1 0,0 2-1,0-1 1,-1 1 0,0 1 0,0 0-1,-14-3 1,1 3-1825,0 2-1,0 0 1,0 1-1,0 1 0,0 1 1,-38 8-1,20-11-60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8:23.7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262 0 7015,'-63'6'6316,"21"1"-6039,35-4-268,1-1 1,-1 1 0,1 0 0,0 0 0,0 1-1,0 0 1,0 0 0,1 1 0,-1-1 0,1 1-1,0 0 1,0 0 0,1 1 0,0 0 0,0-1 0,0 1-1,-5 13 1,-1 1 47,1 0-1,1 1 1,2 0-1,-8 34 1,11-40 19,0 1 0,2-1 1,0 1-1,0 0 0,2 0 1,0-1-1,0 1 0,2 0 1,4 17-1,-5-28-14,-1 0 0,1 0 0,1 0 1,-1-1-1,0 1 0,1-1 0,0 0 0,0 0 0,0 0 0,1 0 0,-1 0 1,1-1-1,0 0 0,0 1 0,0-1 0,1-1 0,-1 1 0,1-1 0,-1 1 0,1-1 1,0-1-1,0 1 0,0-1 0,0 0 0,0 0 0,0 0 0,0 0 0,0-1 1,0 0-1,0 0 0,0-1 0,6 0 0,3-1 184,-1-1 1,0 0-1,1-1 0,-1 0 1,-1-1-1,1 0 0,-1-1 1,0 0-1,0-1 0,0-1 1,-1 0-1,-1 0 0,1-1 0,-1-1 1,11-13-1,-15 17-176,-1-1-1,0 1 1,0-1-1,-1 0 1,0-1-1,0 1 1,-1-1-1,0 0 1,0 1 0,-1-1-1,0-1 1,0 1-1,-1 0 1,0 0-1,-1-1 1,1 1-1,-2 0 1,1-1-1,-1 1 1,0 0 0,-1 0-1,0 0 1,0 0-1,-1 0 1,0 0-1,-5-9 1,7 13-74,-1 1 0,0 0 0,1-1 0,-1 1 0,-1 0 1,1 0-1,0 0 0,-1 1 0,1-1 0,-1 1 0,0-1 0,0 1 0,0 0 1,0 0-1,0 0 0,0 0 0,-1 1 0,1-1 0,-1 1 0,1 0 0,-1 0 1,1 0-1,-1 0 0,0 1 0,1 0 0,-1 0 0,0 0 0,1 0 0,-1 0 1,0 0-1,1 1 0,-1 0 0,0 0 0,1 0 0,-1 0 0,1 1 0,0-1 1,-1 1-1,1 0 0,-4 2 0,-4 3-79,1 1 1,0 0-1,0 0 0,1 1 1,0 0-1,1 0 1,-1 1-1,2 0 0,0 1 1,-11 20-1,14-24 42,1 2-1,-1-1 0,2 0 1,-1 1-1,1-1 1,1 1-1,-1 0 1,1-1-1,1 1 1,0 0-1,0 0 1,1 0-1,0-1 0,4 17 1,-3-18-8,1-1 0,0 1 0,0-1 0,0 0 0,1 0 0,0-1 1,0 1-1,0-1 0,1 0 0,0 0 0,0 0 0,0 0 0,1-1 0,-1 0 0,1 0 0,0-1 0,0 0 0,0 0 1,13 4-1,-1-1-133,1-1 0,-1-1 1,1-1-1,1 0 1,-1-2-1,25 0 1,118-16-2547,-130 11 1741,-15 1-146,0 0 0,-1-1 1,1-1-1,-1-1 0,0 0 1,-1-1-1,0-1 1,0 0-1,0-1 0,-1-1 1,14-11-1,16-1-319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7:14:36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8264,'0'0'16111,"37"5"-14920,373-20-626,26 5-372,-322 9-196,101 2-21,-48 5 1,143 13-194,222 24 532,-465-40-289,524 24 551,224-6 122,-748-20-1096,0 2 1,118 23-1,-184-26 559,11 2-317,-11-2-586,0 0 0,0 0 1,1 0-1,-1 0 0,0 0 0,1 0 1,-1 0-1,0-1 0,0 1 1,1 0-1,-1-1 0,0 1 0,0-1 1,1 1-1,-1-1 0,0 0 1,0 0-1,1-1 0,-3-7-6224,-10-4 5337,-12-9-2196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8:24.1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201 1 8936,'0'2'259,"-1"0"-1,0 1 0,0-1 1,0 0-1,0 0 0,-1 1 1,1-1-1,-1 0 0,1 0 0,-1-1 1,1 1-1,-1 0 0,0 0 1,0-1-1,0 1 0,0-1 1,0 0-1,0 1 0,-1-1 1,1 0-1,0 0 0,-4 0 0,-32 21 966,-33 45-1174,65-60-43,0 0 0,0 0-1,1 1 1,0 0 0,0 0 0,1 0 0,0 0 0,-4 14 0,7-19 9,1 0 0,-1 0 1,1 0-1,0 0 0,0 0 1,0 0-1,1 0 0,-1-1 1,1 1-1,-1 0 0,1 0 1,0 0-1,0 0 0,1-1 1,-1 1-1,0-1 0,1 1 1,-1-1-1,1 1 0,0-1 1,0 0-1,0 0 1,0 0-1,0 0 0,1 0 1,-1 0-1,1 0 0,-1-1 1,5 2-1,10 6 195,0-1 1,1 0-1,30 7 0,-11-3 408,-33-10-481,0-1 0,0 1 0,-1 0 1,1 0-1,0 0 0,-1 0 0,0 1 1,0-1-1,1 1 0,-1 0 0,-1 0 0,1 0 1,4 7-1,-6-7-52,1-1 0,-1 1 0,-1 0 1,1-1-1,0 1 0,-1 0 0,1 0 0,-1-1 0,0 1 1,0 0-1,0 0 0,0 0 0,-1-1 0,1 1 0,-1 0 1,0 3-1,-3 3-19,-1 0 0,1 0 0,-1 0 0,-1 0 0,0-1 0,0 0 0,-1 0 0,0-1 0,0 0 0,-8 7 0,3-4-453,0 0-1,-1-1 1,-16 9 0,-23 2-3445,50-20 3627,1 1 0,0-1-1,0 0 1,-1 0 0,1 0 0,0 0-1,-1 0 1,1 0 0,0 0 0,0 0-1,-1 0 1,1 0 0,0-1 0,0 1 0,-1-1-1,1 1 1,0-1 0,0 1 0,0-1-1,0 0 1,0 1 0,0-1 0,0 0-1,0 0 1,0 0 0,0 0 0,0 0-1,0 0 1,1 0 0,-1 0 0,0 0 0,1 0-1,-1-1 1,1 1 0,-1 0 0,1 0-1,-1 0 1,1-1 0,0 1 0,0 0-1,0-1 1,0 0 0,-1-5-568,1 1 0,0 0 0,0 0 0,1 0 0,0 0 0,0 0 0,3-11 0,-2 12 490,1 0 1,-1 1 0,1-1-1,0 1 1,0-1-1,5-5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8:24.5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847 23 8072,'0'-1'133,"0"0"0,0 0 0,0 0 0,0 0 0,1 0 0,-1 0 0,0 0 1,1 0-1,-1 0 0,1 0 0,-1 0 0,1 0 0,-1 0 0,1 1 0,0-1 0,-1 0 1,1 0-1,0 1 0,0-1 0,0 0 0,-1 1 0,1-1 0,0 1 0,0-1 0,0 1 1,0 0-1,0-1 0,0 1 0,0 0 0,0-1 0,0 1 0,0 0 0,0 0 0,0 0 1,0 0-1,0 0 0,0 0 0,0 0 0,0 1 0,0-1 0,0 0 0,0 0 0,0 1 1,0-1-1,1 1 0,-1 0-68,0 0-1,-1-1 1,1 1 0,-1 0 0,1 0 0,-1 0-1,1-1 1,-1 1 0,0 0 0,1 0 0,-1 0 0,0 0-1,0 0 1,0-1 0,1 1 0,-1 0 0,0 0-1,0 0 1,0 0 0,0 0 0,-1 0 0,1 0-1,0 0 1,0 0 0,-1-1 0,0 3 0,1-2 107,-3 9-12,0-1 1,-1 0 0,0-1-1,-1 1 1,0-1 0,0 1-1,0-1 1,-1-1 0,-11 11-1,-12 20 566,18-23-429,1 0 212,0-1 0,1 2 0,-14 31-1,21-45-462,1 1 0,0 0 0,0 0 0,0 0 0,0 0 0,1 0 0,-1 0 0,1 0 0,0 0 0,0 0 0,0 0 0,0 0 0,0 0 0,1 0-1,-1 1 1,1-1 0,0-1 0,0 1 0,0 0 0,0 0 0,1 0 0,-1 0 0,1-1 0,-1 1 0,1-1 0,0 1 0,0-1 0,0 0 0,5 4 0,10 4 57,1 0 1,0-1 0,1-1 0,36 11-1,4 2 211,-58-21-310,1 1-26,0 0 0,0 0 0,1 0 0,-1-1 0,0 1 0,1-1-1,-1 0 1,0 1 0,1-1 0,-1 0 0,1-1 0,-1 1 0,0 0 0,1-1-1,-1 1 1,1-1 0,-1 0 0,4-1 0,37-19-1171,-6 3-542,-37 18 1701,0 0 0,0 0 0,0 0 0,0 0 0,0 0-1,0 0 1,0 0 0,0 0 0,0 1 0,-1-1 0,1 0 0,0 0 0,0 0 0,0 0 0,0 0-1,0 0 1,0 0 0,0 0 0,0 0 0,0 0 0,0 0 0,0 1 0,0-1 0,0 0 0,0 0 0,0 0-1,0 0 1,1 0 0,-1 0 0,0 0 0,0 0 0,0 0 0,0 0 0,0 0 0,0 0 0,0 0-1,0 1 1,0-1 0,0 0 0,0 0 0,0 0 0,0 0 0,0 0 0,0 0 0,-20 17-2182,8-9 1211,-1 1 0,0-2 0,-1 1 0,-18 5 0,-33 18-1700,42-17 1890,15-9 528,1 0-1,-1-1 1,0 0-1,-1 0 1,1-1-1,-1 1 1,1-2-1,-1 1 1,0-2-1,-9 2 1,4-5-21,0 0 1,1-1 0,-1 0 0,1-1 0,0-1-1,0 0 1,1 0 0,-1-2 0,1 1-1,-18-14 1,-130-104-477,118 89 769,-111-86 3,-109-22 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8:26.6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3523,'0'0'6390,"20"1"-5701,-3 5 93,0 1 0,-1 1 0,0 0 1,-1 1-1,18 13 0,-17-11-361,-13-9-337,1 0-1,-1 0 1,0 1 0,0-1-1,0 0 1,0 1-1,-1 0 1,1 0-1,-1 0 1,0 0 0,1 0-1,-1 0 1,-1 1-1,1-1 1,0 1 0,-1-1-1,0 1 1,0 0-1,0-1 1,0 1-1,-1 0 1,1 0 0,-1 0-1,0 5 1,-1-2-57,-1-1 0,0 1 0,0-1-1,-1 1 1,1-1 0,-1 0 0,-1 0 0,1 0 0,-1 0 0,0-1 0,0 1 0,-6 4 0,-2 6-1390,10-14 1052,0 1 1,0 0 0,0-1 0,0 0-1,0 0 1,0 1 0,-1-1 0,1 0 0,-1-1-1,1 1 1,-5 1 0,5-2-449,-1 0 0,0 0 1,-1-1-1,1 1 0,0-1 0,0 0 1,0 0-1,0 0 0,-6-1 1,-27-4-2702,27 3 1437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11.6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617 20 9609,'0'0'8915,"-3"-3"-8274,-1 1-563,0-1 1,0 1-1,-1 1 0,1-1 1,0 0-1,-1 1 1,0 0-1,1 0 1,-1 0-1,1 1 0,-1 0 1,0 0-1,1 0 1,-1 0-1,0 1 0,1-1 1,-10 4-1,-13 3 250,-50 19 0,48-15-78,-45 17-86,1 2 0,1 4 0,-68 43 0,138-75-203,-1-1 0,1 1 0,-1-1 0,1 1 0,0 0 0,0 0 0,0 0 1,0 0-1,0 0 0,1 1 0,-1-1 0,1 1 0,-1-1 0,1 1 0,-1 3 0,2-5 8,0 1 1,0 0-1,0-1 1,0 1-1,1 0 1,-1 0 0,1-1-1,-1 1 1,1-1-1,0 1 1,-1-1-1,1 1 1,0-1-1,0 1 1,0-1-1,0 0 1,0 1-1,1-1 1,-1 0-1,0 0 1,1 0 0,-1 0-1,0 0 1,1 0-1,-1 0 1,1-1-1,0 1 1,-1 0-1,3 0 1,26 11-150,53 15 1,-59-21 250,0 2 0,-1 0 0,40 21 0,-60-28-64,0 1 0,0 0 0,-1 0 0,1-1 0,-1 2 0,1-1-1,-1 0 1,0 0 0,0 1 0,0-1 0,0 1 0,0-1 0,-1 1 0,1 0 0,-1 0 0,0 0 0,0 0 0,0 0-1,0 0 1,1 6 0,-2-5 13,0 1 1,-1 0-1,0-1 0,1 1 0,-1-1 0,-1 1 0,1-1 1,-1 1-1,1-1 0,-1 0 0,-1 0 0,-3 7 0,-3 1-253,0 0 0,-1-1 0,0 0 0,-1-1 0,0 0 0,-1 0 0,-15 9 0,18-14-876,1-1 1,-1 0 0,0 0 0,-1 0-1,-13 2 1,9-2-447,12-3 1245,1-1-1,-1 1 1,1 0 0,-1-1 0,0 1 0,1-1 0,-1 0 0,1 0 0,-1 1 0,0-1 0,1 0 0,-1 0 0,0 0 0,1-1 0,-1 1-1,1 0 1,-1-1 0,0 1 0,1-1 0,-1 1 0,1-1 0,-1 0 0,-1-1 0,-1 0-3112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12.1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0 307 6790,'10'0'2808,"23"0"-2016,0-2 0,0-1 0,0-1-1,38-12 1,-58 13-372,0-1 1,-1 0-1,1-1 1,-1-1-1,0 0 0,-1 0 1,1-1-1,-1-1 0,-1 0 1,1 0-1,-2-1 1,1 0-1,16-21 0,-24 26-309,0 0 0,1 0 0,-1 0 0,-1 0 0,1-1-1,0 1 1,-1 0 0,0-1 0,0 1 0,-1-1-1,1 1 1,-1-1 0,0 0 0,0 1 0,0-1 0,-1 1-1,1-1 1,-1 1 0,0-1 0,-1 1 0,1-1 0,-1 1-1,0 0 1,-4-7 0,5 9-97,0 0 0,0 0 0,-1 0 0,1 0 0,0 0 0,-1 1-1,0-1 1,1 0 0,-1 1 0,0 0 0,0-1 0,0 1 0,0 0 0,0 0 0,-3-1 0,-2-2 14,2 1-55,1 0 0,-1 0 0,0 1 0,1 0 1,-1 0-1,0 0 0,0 1 0,-1-1 0,1 1 0,0 0 0,0 1 0,-1-1 1,1 1-1,0 0 0,-1 1 0,1-1 0,0 1 0,0 0 0,-1 0 0,1 1 1,0-1-1,0 1 0,0 1 0,1-1 0,-1 0 0,0 1 0,1 0 1,0 0-1,-1 1 0,-6 6 0,-2 2-69,1 1 0,1 0 0,-1 0 0,2 1 0,0 1 0,1 0-1,0 0 1,-6 17 0,12-24 78,0 0 0,0 0 1,1 0-1,0 1 0,0-1 0,1 0 0,0 1 0,0-1 0,1 1 0,0-1 0,1 1 0,0-1 0,0 1 0,1-1 0,3 12 0,-2-14 7,0 1-1,0-1 1,1 0-1,0 0 0,0 0 1,0 0-1,1-1 1,0 0-1,0 0 0,0 0 1,1 0-1,-1-1 1,1 0-1,0 0 1,1 0-1,-1-1 0,1 0 1,10 3-1,6 0-217,1-1-1,0-1 1,0-1-1,0-1 0,1-1 1,-1-1-1,0-1 1,0-2-1,0 0 1,39-11-1,-46 9-881,-1 0 0,1-2 0,-1 0 0,0-1-1,-1 0 1,29-21 0,-18-9-2615,6 4 181,-30 29 3162,0-1-1,0 1 0,0-1 1,0 1-1,-1-1 1,1-10-1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12.5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 6 6630,'-21'-5'2866,"21"5"-2778,-1 0 0,1 0-1,0 0 1,-1 0 0,1 0 0,0 1 0,-1-1 0,1 0-1,-1 0 1,1 1 0,0-1 0,0 0 0,-1 0-1,1 1 1,0-1 0,0 0 0,-1 1 0,1-1-1,0 0 1,0 1 0,0-1 0,-1 1 0,1-1 0,0 0-1,0 1 1,0-1 0,0 1 0,0-1 0,0 0-1,0 1 1,0-1 0,0 1 0,0-1 0,0 0-1,0 2 1,0-2-38,1 1 1,-1-1-1,0 1 0,0-1 0,0 1 0,0-1 0,0 1 0,-1-1 1,1 1-1,0-1 0,0 1 0,0-1 0,0 1 0,0-1 0,-1 1 0,1-1 1,0 1-1,-1-1 0,1 0 0,0 1 0,0-1 0,-1 1 0,1-1 1,-1 0-1,1 1 0,0-1 0,-1 0 0,1 0 0,-2 1 0,-10 14 155,6 1-41,2 0 1,0 1 0,1-1-1,0 1 1,2 0 0,0 22-1,8 117 355,-2-83-370,58 648-2332,-62-711 1650,1 0 0,0 0 0,0-1 1,6 13-1,6 28-5985,-12-32 3437,-10-27 1341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12.9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1 258 3812,'14'8'688,"1"-1"0,1-1 0,-1 0 0,1-2 1,0 1-1,0-2 0,1 0 0,-1-1 1,1 0-1,-1-1 0,1-1 0,-1-1 0,1-1 1,17-3-1,-20 2-282,1 0 0,-1-1 0,0-1 0,0 0 0,0-1 1,-1-1-1,0 0 0,0-1 0,0 0 0,-1-1 0,-1 0 0,0-1 0,0 0 1,0-1-1,14-20 0,-23 28-368,1 0 1,-1 0 0,0-1-1,-1 1 1,1-1 0,-1 0-1,1 1 1,-1-1-1,0 0 1,-1 0 0,1 0-1,0 0 1,-1 0-1,0 0 1,0 0 0,0 0-1,-1 0 1,1 1-1,-1-1 1,0 0 0,0 0-1,0 0 1,-1 1 0,1-1-1,-1 0 1,0 1-1,0 0 1,0-1 0,-1 1-1,1 0 1,-1 0-1,1 0 1,-1 0 0,0 1-1,0-1 1,-1 1 0,-4-3-1,4 1-40,-1 1 0,-1 0 0,1 1 0,0-1 0,-1 1-1,1 0 1,-1 0 0,0 0 0,1 1 0,-1 0 0,0 0 0,0 1 0,0 0 0,0 0 0,0 0-1,0 0 1,0 1 0,1 0 0,-1 0 0,0 1 0,0 0 0,1 0 0,-1 0 0,-8 5 0,7-1-2,-1 0 0,1 0 0,1 0 0,-1 0 0,1 1 0,0 0 0,1 1 0,0-1 0,0 1 0,0 0 0,1 0 0,1 1 0,-1-1 0,1 1 1,1 0-1,-1 0 0,1 0 0,1 0 0,0 0 0,0 0 0,1 0 0,0 0 0,1 1 0,0-1 0,0 0 0,5 15 0,-3-11-128,1 0-1,0-1 1,2 0-1,-1 0 0,1 0 1,1 0-1,0-1 1,0 0-1,1-1 0,1 0 1,0 0-1,0-1 1,1 0-1,0 0 0,1-1 1,-1 0-1,24 11 0,-23-14-371,1 0 0,0-1-1,0 0 1,0-1-1,1-1 1,22 3-1,-3-5-2670,47-5 0,-69 4 2264,1-1 0,0 0 1,-1-1-1,0 0 0,0 0 0,0-1 0,14-7 0,25-2-1475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13.2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300 10 10186,'-4'-2'4035,"-10"-4"-282,11 4-1527,-2 5-1900,-69 43-1163,47-30 973,0 0 1,-47 41 0,67-51-66,1 0-1,-1 1 1,1 0 0,1 0 0,-1 1 0,1-1 0,1 1-1,-1 0 1,1 1 0,1-1 0,-1 1 0,2 0 0,-1 0 0,-2 15-1,5-19-99,0 0 0,0-1 0,1 1 0,-1-1-1,1 1 1,0-1 0,0 1 0,0-1 0,1 0 0,0 1-1,0-1 1,0 0 0,0 0 0,0 0 0,1 0-1,0-1 1,0 1 0,0-1 0,0 0 0,0 1-1,1-1 1,0-1 0,-1 1 0,1 0 0,0-1 0,0 0-1,0 0 1,1 0 0,4 1 0,5 2-96,0 0 0,0-1-1,0-1 1,0 0 0,1-1 0,0-1 0,-1 0 0,20-1-1,-14-1-279,-1-1 0,1 0 0,-1-2 0,1 0 0,-1-1 0,0-1 0,-1-1-1,30-14 1,-16 2-1800,19-15-2295,-26-7 774,7 2 368,-21 2 2087,-8 15 818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13.6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10538,'0'5'3721,"8"38"314,2 7-4029,27 871-1015,-19-618-4457,-19-294 4568,1 0 0,0-1 1,1 1-1,0 0 1,0 0-1,1 0 1,5 15-1,-4-16-2310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13.9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13229,'70'13'3971,"48"20"-1184,9-5-6567,-3-34-288,35 16 1,-31-36-161,22 17 384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5:08:41.5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1,'1949'0,"-1919"0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18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577 0 10186,'3'4'3993,"7"9"-449,-7-10-1782,2 18-662,-11-7-990,0 0 1,-1-1-1,0 1 1,-1-1-1,-1 0 1,0-1-1,0 0 1,-16 14-1,-96 84 697,116-106-798,-70 54 110,-3-5 0,-114 61 0,187-111-132,0 0 0,1 1-1,0-1 1,0 1-1,0 0 1,0 0 0,-4 5-1,6-6 78,4 0-42,35 54 11,3-1 1,2-3 0,3-1-1,90 81 1,-69-80-52,1-3 0,3-3 0,88 44 0,-138-80 2270,0 1-4863,9 5-10318,-43-34 4773,9 12 6773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0.0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32 804 11691,'-2'0'542,"0"-1"1,0-1-1,0 1 0,1 0 1,-1 0-1,0-1 0,1 1 1,-1-1-1,0 1 0,1-1 1,0 0-1,-1 0 1,1 1-1,0-1 0,0 0 1,0 0-1,0 0 0,1 0 1,-1 0-1,0 0 0,1 0 1,-1-4-1,0-21-1138,6-43 158,3 1 0,2 0 1,30-97-1,8 2 1119,7-30 619,-54 191-1615,20 21-705,-14-3 724,1 0 0,-2 0 0,0 1 0,7 30 0,-2-9-23,-3-14 66,119 410-2873,-108-372-3248,-18-49 1426,-14-1 2481,-9-16-1030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0.4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6726,'18'9'6118,"52"-9"-5637,-16 18-2275,-19-26-1345,39 29-192,-36-32 32,29 26 1537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1.2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43 3876,'-16'1'1540,"-14"0"4180,29-1-5642,1 0 0,0 0 0,-1 0 0,1 0 0,-1 0 0,1 0 0,0 0 0,-1-1 0,1 1 0,-1 0 0,1 0 0,0 0 0,-1-1 0,1 1 0,0 0 0,-1 0 0,1-1 0,0 1 0,0 0 0,-1-1 0,1 1 0,0 0 0,0-1 0,-1 1 0,1 0 0,0-1 0,0 1 0,0 0 0,0-1 0,0 1 0,-1-1 0,1 1 0,0-1 0,0 1 0,0 0 0,0-1 0,0 1 0,0-1 0,1 1 0,-1 0 0,0-1 0,0 1 0,0-1 0,0 1 0,0 0 0,0-1 0,1 1 0,-1 0 0,0-1 0,0 1 0,1 0 0,-1-1 0,1 1 0,1-3-69,1 1 0,0 0 1,-1 0-1,1 1 0,0-1 1,0 0-1,0 1 0,1 0 0,-1 0 1,0 0-1,0 0 0,4 0 1,-2 0 18,42-7 255,-43 8-309,16 11-839,-17-5 756,0 1 1,-1-1-1,0 1 0,0 0 1,0-1-1,0 1 1,-1 0-1,-1 0 1,1 9-1,-2 79-155,-1-49 194,2 326-288,-1-354 532,-1 0-1,0-1 1,-2 0-1,0 1 1,-1-1-1,-1-1 1,-7 17-1,11-30-11,0-1 0,1 0 0,-1 1 0,0-1 0,0 0 0,0 0 0,-1 0-1,1-1 1,0 1 0,-1-1 0,1 1 0,-1-1 0,1 0 0,-1 1 0,0-2 0,0 1 0,-2 1 763,4-3-905,1 0 1,0 0-1,0 0 0,0 0 0,0 0 1,-1 1-1,1-1 0,0 0 0,1 0 1,-1 0-1,0 0 0,0 0 0,0 0 1,0 0-1,1 1 0,-1-1 0,0 0 1,1 0-1,-1 0 0,1 1 0,-1-1 1,1 0-1,0-1 0,89-26-970,51 3-7479,-37 8 405,-69 2 6764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1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343 1 10025,'0'0'3919,"1"8"-588,0 3-3485,0 1 0,-1 0 0,0-1 0,-1 1 1,-1 0-1,0-1 0,0 1 0,-1-1 0,-1 0 0,0 1 0,-9 17 0,-10 14-3226,-44 62 1,59-93 3065,-4 7-103,-1 0 1,-1-1-1,0-1 1,-2 0 0,0-2-1,0 1 1,-1-2-1,-30 20 1,45-33 544,0 0 0,0 0 0,0 0 1,0-1-1,0 1 0,0 0 0,0-1 0,0 1 0,-1-1 0,1 0 0,0 0 0,0 1 1,0-1-1,0-1 0,-1 1 0,1 0 0,0-1 0,0 1 0,0-1 0,-3-1 1,4 1 16,1 0 0,-1 0 0,1 0 1,-1 0-1,1 0 0,-1-1 0,1 1 1,0 0-1,0 0 0,0-1 1,-1 1-1,1 0 0,1 0 0,-1-1 1,0 1-1,0 0 0,0 0 0,1-1 1,-1 1-1,0 0 0,1 0 1,0-2-1,-1 3 5,3-8-13,0 1 0,1 0 0,0-1 0,0 1 0,1 1 0,-1-1 0,1 1 1,1-1-1,0 2 0,-1-1 0,2 1 0,-1-1 0,1 2 0,-1-1 0,1 1 0,1 0 0,-1 0 0,0 1 0,1 0 0,9-2 1,4-1-86,-1 1 0,1 1 1,0 1-1,0 0 1,0 2-1,34 2 1,134 12-3539,-193-12 3438,1 1-1,-1-1 1,0 1 0,1 1 0,-1-1 0,1 0 0,0 1 0,0 0 0,0-1 0,0 1 0,0 0 0,1 1 0,-1-1 0,1 0-1,-2 5 1,1-5 28,-28 44-185,-37 73 0,-11 52 3508,78-169-3148,-1 0 0,1 0 0,0 0 0,0 1-1,0-1 1,1 0 0,-1 0 0,1 0 0,0 1 0,0-1 0,0 0 0,0 0 0,1 6 0,0-8-156,-1 0 1,1 0 0,0 0-1,0 0 1,-1 0 0,1 0-1,0 0 1,0 0 0,0 0-1,0-1 1,0 1 0,0 0-1,0 0 1,0-1 0,1 1-1,-1-1 1,0 1 0,0-1-1,0 0 1,1 1 0,-1-1-1,0 0 1,1 0 0,-1 0-1,0 0 1,0 0 0,1 0-1,-1 0 1,0 0 0,1 0-1,-1-1 1,0 1 0,0-1-1,0 1 1,2-1 0,15-5-884,0-1 0,0 0 1,21-13-1,6-3-1539,-39 20 1840,0 0 1,-1-1-1,1 0 1,-1 0-1,9-8 1,7-5-1566,12-2-462,-14-11 2028,-17 28 580,1 1 1,-1-1-1,0 0 1,1 1-1,0-1 0,-1 1 1,1 0-1,0 0 1,5-2-1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2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6 9129,'36'21'3112,"-23"-18"-907,79-18-5857,-87 13 3989,-5 2-242,0 0 1,1 0 0,-1-1 0,0 1 0,0 0 0,0-1 0,0 1-1,0 0 1,0-1 0,0 1 0,0-1 0,0 1 0,0 0 0,0-1-1,0 1 1,0 0 0,0-1 0,0 1 0,0 0 0,0-1 0,0 1-1,0 0 1,0-1 0,0 1 0,-1 0 0,1-1 0,0 1 0,0 0-1,0 0 1,-1-1 0,1 1 0,0 0 0,0 0 0,-1-1 0,1 1-1,0 0 1,-1 0 0,1 0 0,0-1 0,-1 1 0,1 0 0,0 0-1,-1 0 1,1 0 0,0 0 0,-1 0 0,1 0 0,-15 16 1125,-15 39-1262,-10 31-948,-53 105-5805,91-187 5427,21-12-646,-7-3 2037,0 1 0,0-2-1,18-23 1,4-4 1072,-19 24-210,0 0 0,1 2 0,0 0 1,25-15-1,-40 28-872,-1 0-1,1 0 1,-1 0 0,0 0 0,1 0 0,-1 0 0,1 0-1,-1 1 1,1-1 0,-1 0 0,0 0 0,1 0 0,-1 1 0,1-1-1,-1 0 1,0 0 0,1 1 0,-1-1 0,0 0 0,1 1-1,-1-1 1,0 0 0,0 1 0,1-1 0,-1 1 0,0-1-1,0 0 1,0 1 0,0-1 0,1 1 0,-1-1 0,0 1-1,0-1 1,0 0 0,0 1 0,0-1 0,0 1 0,0-1 0,0 1-1,0-1 1,0 1 0,-1 0 0,2 20-161,-7 1 390,-2 0-1,0 0 1,-1-1-1,-1 0 1,-1-1-1,-23 32 1,7-9 2421,25-40-2237,8-3-310,78 0-4163,-82 0 3722,0 0 1,0 1 0,0-1 0,0 0 0,0 0-1,0 1 1,-1 0 0,1-1 0,0 1-1,0 0 1,-1 0 0,1 0 0,0 0-1,1 1 1,2 1-674,2 6-3769,-11 3 3837,-14-9-209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2.8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5958,'7'27'5060,"22"-11"-6981,-5-24-546,24 24-480,-22-34 129,30 26 1953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3.2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14029,'4'2'3716,"2"1"-3399,0 0 1,0-1-1,0 1 1,0-1-1,0-1 1,12 3-1,2-2-1722,1-2-1,27-1 0,-4-1 438,-36 2 1085,0-1 1,-1-1-1,1 1 0,-1-1 1,13-5-1,-18 6-47,2 0 149,-9 4-1020,0 1 588,-11 7 242,-1 0-1,2 2 0,-1 0 1,2 1-1,-22 27 0,35-40 26,0 0 0,0 0-1,1 0 1,-1 0 0,0 0-1,1 0 1,-1 0 0,1 1-1,0-1 1,-1 0-1,1 0 1,0 0 0,0 1-1,0-1 1,0 0 0,0 1-1,0-1 1,0 0-1,0 0 1,0 1 0,1-1-1,-1 0 1,0 0 0,1 0-1,-1 1 1,1-1 0,0 0-1,-1 0 1,1 0-1,0 0 1,-1 0 0,1 0-1,0 0 1,0 0 0,2 1-1,0 1 42,1-1-1,-1 0 1,1 0-1,0 0 1,0 0-1,0 0 1,0-1-1,4 1 1,96 19 727,-100-20-1068,-2 14-299,-2-14 518,0 0 0,0 1-1,0-1 1,0 0 0,0 0 0,0 1 0,0-1 0,0 0 0,0 0 0,-1 1 0,1-1 0,0 0 0,-1 0 0,1 1 0,-1-1 0,1 0 0,-1 0 0,0 0 0,1 0-1,-1 0 1,0 0 0,0 0 0,0 0 0,0 0 0,-2 1 0,-20 27-2183,-23 46-10880,44-68 11943,2 13 554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3.5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11499,'1'4'3427,"11"16"-674,-11-19-2841,0 0 1,1 0-1,-1 0 1,1 0-1,0 0 1,-1 0-1,1 0 1,0-1-1,-1 1 1,1 0-1,0-1 1,0 0-1,-1 1 1,1-1-1,0 0 1,3 0-1,13 0-130,1-1 0,-1 0 0,1-2 0,-1 0 0,28-8 0,-44 10-82,0 0-1,0 0 0,1 1 1,-1-1-1,0 1 0,0-1 1,1 1-1,-1 0 0,0 0 1,1 0-1,-1 0 1,0 1-1,0-1 0,1 1 1,-1-1-1,0 1 0,3 1 1,21 3-8307,-11-5 7742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4.6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57 11339,'3'0'7703,"224"-6"-3982,-113 2-4768,-3 2-7595,-86-2 2299,-5-14 3060,-11 6 999,14 2 1120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5:08:47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24575,'2539'0'-1365,"-2512"0"-5461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5.1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503 0 8968,'0'1'137,"0"0"0,0 0 0,1 0 0,-1 0 0,0 0 0,0 0 0,0 0 0,0-1 0,-1 1 0,1 0 0,0 0 0,0 0 0,0 0 0,-1 0 0,1 0 0,0-1-1,-1 1 1,1 0 0,-1 0 0,1 0 0,-1-1 0,1 1 0,-1 0 0,1-1 0,-1 1 0,0 0 0,0-1 0,1 1 0,-1-1 0,0 1 0,0-1 0,1 0-1,-1 1 1,0-1 0,0 0 0,0 1 0,-1-1 0,-1 1-42,1 0 1,-1 0-1,0 0 0,0 1 0,1-1 1,-1 1-1,1 0 0,-1-1 0,1 1 0,-4 5 1,4-5-150,-15 20-194,17-21 259,0-1 0,-1 0 0,1 0 0,-1 1 0,1-1 0,0 0 0,-1 1 0,1-1-1,0 1 1,-1-1 0,1 0 0,0 1 0,0-1 0,-1 1 0,1-1 0,0 1 0,0-1 0,0 1 0,0-1-1,0 1 1,-1-1 0,1 1 0,0-1 0,0 1 0,0-1 0,0 1 0,0-1 0,1 1 0,-1-1 0,0 1-1,0-1 1,0 1 0,1 0 0,10-1 310,35-4 1921,6-14 779,-47 15-2535,0-5-177,-4 8-317,-1 0 0,1-1 0,-1 1-1,1-1 1,-1 1 0,1 0-1,-1-1 1,0 1 0,1-1-1,-1 1 1,0-1 0,1 0 0,-1 1-1,0-1 1,0 1 0,1-1-1,-1 1 1,0-1 0,0 0-1,0 1 1,0-1 0,0 0 0,0 1-1,0-1 1,0 1 0,0-2-1,-15-1-207,1 1 0,-1 0-1,0 1 1,0 1 0,0 0 0,1 1-1,-1 1 1,0 0 0,1 1 0,-1 0-1,1 1 1,-18 8 0,-12 6 64,2 1 0,-68 43 0,97-55 160,-65 46 67,72-48-59,-1 1 0,1 0-1,-1 0 1,2 0 0,-1 1-1,1 0 1,0 0 0,-6 11-1,10-16-9,1 0 0,-1-1-1,1 1 1,-1 0 0,1 0-1,0 0 1,-1 0-1,1 0 1,0 0 0,0 0-1,1 0 1,-1 1 0,0-2-1,1 1 1,-1 0 0,1 0-1,-1 0 1,1 0-1,0 0 1,0 0 0,0-1-1,0 1 1,0 0 0,1-1-1,-1 1 1,0-1-1,1 1 1,-1-1 0,1 1-1,-1-1 1,1 0 0,0 0-1,-1 0 1,1 0 0,0 0-1,3 1 1,10 5 39,1-1 0,0 0 0,26 5 0,-21-5 36,-4-1-111,-1 0 0,0 1 0,0 0 1,0 1-1,-1 1 0,26 18 0,-37-23-66,-1 0 0,1 0 1,-1 0-1,0 1 0,0-1 1,-1 1-1,1-1 0,-1 1 0,1 0 1,-1 0-1,0 0 0,-1 1 0,1-1 1,-1 0-1,0 1 0,0-1 1,0 1-1,0-1 0,-1 1 0,0-1 1,0 1-1,0-1 0,-1 1 1,1-1-1,-1 1 0,0-1 0,0 0 1,-1 1-1,1-1 0,-1 0 0,-3 5 1,2-1-14,-1 0 0,0-1 0,0 0 0,0 1-1,-1-2 1,-1 1 0,1 0 0,-1-1 0,0 0 0,0 0 0,-1-1 0,1 0 0,-14 8 0,15-11 253,6-4-140,0 0 1,0 0-1,0 0 0,0 1 0,0-1 0,0 0 1,0 1-1,1-1 0,-1 1 0,0-1 1,4-1-1,0-2-50,1-2-298,1 1 0,0-1-1,0 1 1,1 0-1,15-8 1,21-18-2677,-4-15-70,13 5 0,-9-14 625,-34 47 2344,-1 1 1,1 0-1,20-12 1,-29 20 121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5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171 1 7367,'7'15'2875,"-18"-11"-721,-6 19 987,9-5-2129,3-9-424,1 1-1,-1-1 1,2 1 0,-1 0 0,-3 19-1,4-2-357,0 0 0,2 40 0,-1 20-709,-1-59 123,-6 65-1898,-31 138 1,24-139-4218,-2-61-159,-1-46 4308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5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8424,'0'0'9283,"0"4"-8839,3 50 789,12 63 1,3 35-1726,-14-73-321,0 399-4610,-2-397 651,-6-62-463,4-27 1838,12 4 2911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26.4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111 138 8424,'0'2'274,"0"1"0,-1-1 0,1 0-1,-1 1 1,1-1 0,-1 1 0,0-1 0,0 0 0,0 0-1,0 1 1,0-1 0,-1 0 0,1 0 0,-1 0 0,1 0 0,-1-1-1,-2 3 1,1-1-174,0 1 0,0 0 0,0-1 0,1 1-1,-1 0 1,1 0 0,-3 6 0,-18 43-1382,-11 28-725,32-74 1896,0-1 0,0 1 0,1 1 0,0-1 0,0 0 0,0 0 0,1 0 0,1 0 0,0 11 0,0-15 188,0-1-1,0 1 0,0-1 1,0 0-1,0 1 1,1-1-1,-1 0 1,0 0-1,1 0 0,0 0 1,0 0-1,-1 0 1,1 0-1,0 0 0,0-1 1,1 1-1,-1-1 1,0 0-1,1 1 1,-1-1-1,0 0 0,1 0 1,-1-1-1,1 1 1,-1 0-1,1-1 0,0 0 1,-1 1-1,1-1 1,0 0-1,-1-1 1,1 1-1,-1 0 0,1-1 1,2 0-1,6-1 381,-1 0 0,1 0 0,-1-1 0,0 0 0,0-1 0,-1 0-1,13-8 1,-17 10-378,0-1 0,-1-1-1,0 1 1,1-1-1,-1 1 1,0-1 0,-1 0-1,1-1 1,-1 1-1,0-1 1,0 1 0,0-1-1,-1 0 1,1 0 0,-1 0-1,-1 0 1,1-1-1,-1 1 1,1 0 0,-1-1-1,-1 1 1,1-1-1,-1-5 1,-2-4 152,0 0-1,0 1 1,-2-1-1,0 1 1,0 0 0,-2 0-1,-8-17 1,8 19 23,0 0 0,2 0 0,-1 0 0,1-1 0,1 1 0,-3-25 0,6 35-269,0 0 0,1 0 1,-1 0-1,1 0 1,-1 1-1,1-1 1,0 0-1,0 1 1,0-1-1,0 0 0,0 1 1,0-1-1,0 1 1,0-1-1,1 1 1,2-2-1,-1-1-26,1 0 45,0-1 0,-1 1-1,2 0 1,-1 1 0,0-1-1,1 1 1,0-1 0,-1 2-1,1-1 1,1 0 0,-1 1 0,0 0-1,0 0 1,1 0 0,-1 1-1,9-1 1,-10 2-14,1-1-1,-1 1 1,0 1 0,1-1-1,-1 1 1,0 0-1,1 0 1,-1 0 0,0 0-1,0 1 1,0 0 0,0 0-1,0 0 1,0 0-1,-1 0 1,1 1 0,-1 0-1,1-1 1,-1 1-1,0 1 1,3 3 0,4 7-487,0 1 1,-1 0 0,-1 0-1,0 1 1,-1 0-1,-1 1 1,0-1 0,-2 1-1,4 18 1,0 16-3479,2 96 0,-20 79-3424,7-105 6497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34.8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9193,'28'21'5013,"3"2"-70,-13-3-5285,65 101-704,-81-119 995,-1 0 1,0 0 0,0 0-1,0 0 1,-1 0 0,1 0-1,0 0 1,-1 0-1,1 0 1,-1 0 0,0 0-1,0 0 1,1 0 0,-1 0-1,-1 0 1,1 0-1,0 0 1,0 1 0,-1-1-1,1 0 1,-1 0 0,0 0-1,0 0 1,0 0-1,0-1 1,0 1 0,0 0-1,0 0 1,0-1 0,-1 1-1,1 0 1,-1-1-1,1 0 1,-1 1 0,1-1-1,-1 0 1,0 0 0,0 0-1,-3 2 1,-9 4 71,0 0 0,0-1 0,0-1 1,-20 5-1,19-6 115,3 0-19,5-2 36,9-2-1,0 0-122,-1 1 0,0-1-1,1 0 1,-1 0 0,0 0-1,1 1 1,-1-1 0,0 1-1,1-1 1,-1 1-1,0 0 1,0-1 0,1 1-1,-1 0 1,0 0 0,0 0-1,1 1 1,0 1-174,-1-1 0,1 1-1,-1 0 1,0 0 0,0 0 0,0 0 0,-1 0 0,1 0-1,-1 0 1,1 0 0,-1 0 0,0 0 0,0 1 0,-1-1-1,1 0 1,-1 3 0,-16 54-2009,10-39 1920,6-19 265,-1 3 406,0 1-1,1-1 1,0 1 0,0 0 0,0 0 0,0-1 0,1 7-1,1-11-330,0 0 0,0 0 0,0 0 0,1 0 0,-1-1 0,0 1 0,0 0 0,0-1 0,1 1 0,-1-1 0,0 1 0,1-1 0,-1 0 0,1 1 0,-1-1 0,0 0 0,1 0 0,-1 0 0,1 0 0,-1 0-1,3-1 1,29 0 637,46-8 2261,-75 9-1761,-15-20-539,-12-4-2777,13 16-1866,0 0-1,0 1 0,-1 0 1,-13-6-1,10 6 2012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35.2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10634,'0'0'7250,"9"15"-5435,-6-3-1976,0 0 0,-1 0 0,-1 0 0,1 13 0,2 19-609,-2-28 499,7 37-621,3 83 0,-12-137 936,0 1 0,-1-1 0,1 1 0,0 0 0,-1-1 0,1 1 0,0 0 0,-1 0 0,1-1 0,0 1 0,-1 0 0,1 0 0,-1-1 0,1 1 0,-1 0 0,1 0 0,0 0 0,-1 0 0,1 0 0,-1-1 0,1 1 0,-1 0 1,1 0-1,-1 0 0,1 0 0,-1 1 0,1-1 0,0 0 0,-1 0 0,1 0 0,-1 0 0,1 0 0,-1 0 0,1 1 0,0-1 0,-1 0 0,1 0 0,-1 1 0,1-1 0,0 0 0,-1 1 0,1-1 0,0 0 0,-1 1 0,1-1 0,0 0 1,0 1-1,0-1 0,-1 1 0,1-1 0,0 1 0,3-8-14,1 1 1,-1-1 0,2 1-1,-1-1 1,1 2-1,-1-1 1,2 0 0,-1 1-1,1 0 1,-1 0 0,1 0-1,1 1 1,-1 0-1,11-5 1,-5 5-405,0-1-1,0 2 1,0 0 0,0 0-1,1 1 1,-1 1-1,24-1 1,-33 2-47,0 1-1,-1-1 1,1 1 0,-1-1 0,1 1-1,-1 0 1,0 0 0,1 0 0,-1 0-1,0 1 1,3 1 0,-4-3 184,-1 0-1,1 1 1,0-1 0,-1 1-1,1-1 1,0 1 0,-1-1-1,1 1 1,0 0 0,-1-1-1,1 1 1,-1 0 0,1-1-1,-1 1 1,0 0 0,1 0-1,-1-1 1,0 1 0,1 0-1,-1 0 1,0 0 0,0-1-1,0 1 1,0 0 0,0 0-1,0 0 1,0 0 0,0 0-1,0-1 1,0 1 0,0 0-1,-1 1 1,-13 1-2699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35.6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1 6342,'-1'2'214,"0"0"1,0-1-1,0 1 0,0 0 1,0-1-1,0 1 0,0-1 1,0 1-1,-1-1 0,1 1 1,-1-1-1,1 0 0,-1 0 1,0 0-1,1 0 0,-1 0 1,0 0-1,0 0 0,0 0 1,1-1-1,-1 1 0,0-1 1,0 1-1,0-1 0,0 0 0,-2 0 1,3 1-149,0-1 1,0 1-1,0-1 0,0 1 1,0 0-1,0-1 1,0 1-1,1 0 0,-1-1 1,0 1-1,1 0 1,-1 0-1,0 0 0,1 0 1,-1 0-1,1 0 1,-1 0-1,1 0 0,0 0 1,-1 0-1,1 0 1,0 0-1,0 0 0,0 0 1,0 0-1,0 0 1,0 0-1,0 0 0,0 0 1,0 1-1,1 0 0,10 8-24,0 0 0,1 0 1,23 14-1,-19-14 63,-1 0 1,0 1 0,-1 1 0,16 17 0,-27-26-206,0 0 1,-1 1 0,1-1-1,-1 1 1,0-1 0,0 1-1,-1 0 1,1 0 0,0 0-1,-1-1 1,0 2 0,0-1-1,-1 0 1,1 0 0,-1 0-1,0 0 1,0 0 0,0 0-1,0 1 1,-1-1 0,1 0-1,-1 0 1,-3 6 0,4-6-270,-1-1 0,0 1 0,0-1 0,0 1 0,0-1 1,-1 0-1,1 0 0,-1 0 0,0 0 0,0 0 1,0 0-1,0 0 0,0-1 0,-1 1 0,1-1 1,-1 1-1,0-1 0,1 0 0,-1 0 0,0 0 0,-1-1 1,-5 4-1,-19 12-2476,-11-17 1606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35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10762,'65'12'3620,"-23"-19"-321,-5 12-3427,9 2-353,-9 6-256,-7-2-31,-6 7 31,-11-2 64,-13 5 193,-8-3 160,-4 0-385,-7-2-544,-9-11-1089,6 15-577,-19-27-128,10 22 0,-3-28 2979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36.3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21 282 4388,'2'3'2979,"0"3"-2348,-1 0 0,1-1 0,-1 1 0,0 0 0,-1 0 0,1-1 0,-1 9 0,-2 6-310,-1 0-1,-8 27 0,7-30 65,0-1 0,1 1 0,-1 22-1,4-38-355,0-1-1,0 1 0,0 0 0,0 0 1,1 0-1,-1 0 0,0 0 0,0 0 1,1 0-1,-1 0 0,0 0 0,1 0 1,-1-1-1,1 1 0,-1 0 0,1 0 0,-1 0 1,1-1-1,0 1 0,-1 0 0,1-1 1,0 1-1,0-1 0,-1 1 0,1-1 1,0 1-1,0-1 0,0 1 0,0-1 1,0 0-1,0 1 0,0-1 0,-1 0 0,1 0 1,0 0-1,0 0 0,2 0 0,36-5 18,-32 3-6,19-3-105,80-23-543,-78 20 499,79-28-278,-23 4 435,-48 14 149,23-19 17,-57 37-203,0-2 0,-1 1 0,1 0 0,0 0 0,0 0 0,-1-1 0,1 1 1,-1-1-1,1 1 0,-1-1 0,0 0 0,2-2 0,26-39 0,-17 19-86,14-53-219,3-1-117,-12 32 395,-12 34 566,1 1-117,17-33 36,-17 32 417,-6 26-571,-7 73-309,-57 376-2691,49-373 3352,17-110-522,-1 10-31,0 0 1,1 1-1,0-1 0,1 0 0,0 1 1,4-10-1,11-33 388,-13 39-33,5-2-132,30-41-343,-30 42-463,4 7-669,40-23-650,-40 23-577,-3 4-357,36-9-49,-36 9 107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36.9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9129,'14'10'7174,"14"-17"-6085,-2 7-928,11 7-930,6-7-576,9 0-161,5 4-576,-7-4-512,18 9-994,-33-21 129,26 25 1249,-41-26 2210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5:08:52.6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495 1,'-4'1,"-1"1,0 0,0 0,1 0,0 1,-1 0,1 0,0 0,0 0,-5 6,0-2,-13 13,1 1,0 1,2 1,1 1,0 0,-23 46,-69 171,109-240,-24 58,9-22,0 0,3 1,-13 58,16-42,-1 1,3 1,-3 79,-2 40,7-133,2-1,2 1,1 0,10 77,-2-81,2-1,1 0,1 0,3-1,1-1,25 45,-13-33,1-2,3 0,1-2,38 38,-12-22,-18-17,3-2,60 46,4-2,-87-68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37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407 0 16015,'1'1'8861,"1"16"-8791,-3-14-272,-1 1 0,1-1 0,0 1 0,-1-1 0,0 1 0,0-1 0,0 0-1,0 0 1,0 0 0,-1 0 0,1 0 0,-5 3 0,-42 35-2410,28-25 1717,-8 8-679,-65 41-1,79-57 1558,0 0 0,0-1 1,0 0-1,-1-2 0,0 0 1,0 0-1,-19 1 0,33-5 13,0-1-1,0 1 1,0-1-1,0 0 0,1 0 1,-1 0-1,0 0 0,0 0 1,0 0-1,0-1 1,0 1-1,0-1 0,0 1 1,1-1-1,-1 0 1,0 0-1,0 1 0,1-1 1,-3-2-1,3 2-48,1 0-1,-1 0 1,1 0-1,-1 0 1,1 0-1,-1 0 1,1-1-1,0 1 1,-1 0-1,1 0 1,0 0-1,0-1 1,0 1-1,0 0 1,0 0-1,0 0 1,0-1-1,1 1 1,-1 0-1,0 0 0,1 0 1,0-2-1,1-2-111,0-1 0,1 1 0,0 0 0,0 1 0,1-1 0,-1 0 0,1 1-1,0 0 1,0 0 0,0 0 0,8-5 0,-7 5 309,1 1-1,-1 0 1,1 1 0,0 0 0,0-1-1,0 2 1,0-1 0,0 1 0,0 0 0,1 0-1,-1 0 1,0 1 0,1 0 0,-1 1-1,0-1 1,1 1 0,-1 0 0,0 1-1,8 2 1,6 5 473,0 0-1,0 2 1,-1 0 0,23 17-1,-19-11-918,44 22 0,-27-28-1210,-39-10 1325,1-1 0,-1 0-1,1 1 1,0-1 0,-1 0 0,1 0 0,0 0-1,-1-1 1,1 1 0,-1 0 0,1 0-1,-1-1 1,1 1 0,-1-1 0,1 0-1,-1 1 1,1-1 0,-1 0 0,0 0 0,1 0-1,-1 0 1,0 0 0,2-1 0,4-11-2221,1 0 0,-2-1 1,8-19-1,6 7 465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38.3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 10890,'0'1'4785,"-1"16"-3084,-7 145-1092,8-107-841,-8 56 0,8-110 292,0-1 0,0 1 1,0 0-1,0 0 0,0-1 1,0 1-1,0 0 0,-1 0 1,1-1-1,0 1 1,0 0-1,-1-1 0,1 1 1,0 0-1,-1-1 0,1 1 1,0 0-1,-1-1 1,1 1-1,-1-1 0,1 1 1,-1-1-1,1 1 0,-1-1 1,0 1-1,1-1 0,-1 0 1,1 1-1,-1-1 1,0 0-1,0 1 0,1-1 1,-1 0-1,0 0 0,1 0 1,-1 0-1,0 1 0,-1-1 1,0-6 772,2 1-762,0 0 0,0 0 0,1-1 0,0 1 0,0 0 0,0 0 0,1 0 0,-1 0 0,1 0 0,0 0 0,1 1 0,-1-1 0,1 1 0,0-1 0,0 1 0,1 0 0,-1 0 0,1 1 0,0-1 0,0 1 0,0-1 0,0 1 0,1 0 0,5-2 0,2-1-159,0 1-1,1 1 1,-1 0 0,1 1 0,0 0 0,0 1 0,0 0 0,26 1 0,-16 5 25,8 15-5066,-29-18 4689,-1 1 0,1-1 0,-1 1 1,1 0-1,-1-1 0,0 1 1,1 0-1,-1 0 0,0 0 1,0 0-1,-1 0 0,1 0 1,0 0-1,-1 0 0,1 0 1,-1 1-1,1-1 0,-1 0 0,0 0 1,0 0-1,0 1 0,-1 1 1,-14 20-3389,-2 12 1271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38.6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 12428,'-19'2'7788,"42"3"-6400,45 4-1996,-49-7 766,-1 1 0,1 1 0,-1 1 0,35 13 0,-49-17-186,-1 1 0,1 0 0,0 0 0,-1 0 0,0 1 0,0-1 0,1 1 0,-2-1 0,1 1 0,0 0 0,0 0 0,-1 1 0,3 2 0,-5-3-115,1-1-1,0 1 1,0-1 0,-1 1-1,1-1 1,-1 1 0,0-1-1,0 1 1,0 0 0,0-1-1,0 1 1,-1-1 0,1 1-1,-1-1 1,1 1 0,-1-1-1,0 1 1,0-1-1,0 0 1,-1 1 0,1-1-1,-3 3 1,1 1-824,0-1-1,-1 0 1,0 0-1,0-1 1,0 1 0,-1-1-1,1 0 1,-1 0-1,0-1 1,0 1-1,0-1 1,-1 0-1,1 0 1,-1-1 0,1 0-1,-1 0 1,-9 2-1,10-4 285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39.2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80 13100,'5'-5'622,"-1"-1"-1,2 1 1,-1 0-1,1 1 0,-1-1 1,1 1-1,1 1 1,-1-1-1,0 1 0,1 0 1,7-3-1,78-17-927,-89 22 282,-2 1 32,-1-1 0,1 1 0,0 0 0,0-1 0,0 1 0,0 0 0,0 0 0,0 0 0,0 0 0,0 0 0,0 0 0,0 0 0,0 0 0,0 0 0,0 0 0,0 1 0,0-1 0,-1 0 0,1 1 0,0-1 0,0 0 0,0 1-1,0-1 1,-1 1 0,1 0 0,0-1 0,0 1 0,-1 0 0,1-1 0,0 1 0,-1 0 0,1 0 0,-1-1 0,1 1 0,-1 0 0,1 0 0,-1 0 0,0 0 0,1 0 0,-1 0 0,0-1 0,0 1 0,0 0 0,1 0 0,-1 0 0,0 0 0,0 0 0,0 0 0,-1 0 0,1 0 0,0 0 0,0 0 0,0 0 0,-1 0 0,1 0 0,-1 0 0,0 1-1,1-1-20,-6 16-165,0 0 0,-1-1 0,-1 0 0,-1 0 0,0-1 0,0 0 0,-22 23 0,13-13-203,-12 16-516,0-2 0,-3-1 1,-51 47-1,81-82 811,22-24 417,-10 12 36,-4 3-25,0 1 0,0-1 0,1 1-1,0 0 1,0 1 0,0 0 0,0-1-1,1 2 1,0-1 0,-1 1 0,1 0-1,1 1 1,10-4 0,-16 6-303,0 0 1,-1 0 0,1 0-1,0 0 1,-1 0-1,1 1 1,-1-1-1,1 0 1,-1 1 0,1-1-1,0 1 1,-1 0-1,0-1 1,1 1 0,-1 0-1,1 0 1,-1 0-1,3 2 1,0 0 62,8 5 2,0 1 0,0 0 0,-1 1 0,0 0 0,15 18 0,8 8 51,-31-33-197,21-48-460,39-98 225,1-5 1200,-62 144-768,0 5-194,0 1 28,-1-1-1,1 1 1,0 0-1,-1 0 1,1 0-1,-1 0 1,1 0-1,-1 0 1,0 0-1,0 0 1,0 1-1,0-1 1,0 0-1,-1 1 1,1-1-1,-1 1 1,1 3-1,5 51-648,-2 60 0,-5-91-688,-1 0-1,-7 35 1,4-21-3251,5-23-5338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39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18 9193,'-6'-17'4739,"7"26"611,1 24-3305,34 298-550,-6-101-3102,-23-158 565,4 82-4317,-3-181-4635,3-2 7405,-1-26 694,-7 48 1839,0 0 0,0 0 0,1 0 0,0 1 0,7-10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40.3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78 11018,'5'0'959,"0"1"0,0-1 0,1 0 0,-1-1 0,0 1 0,8-3 0,35-11 2322,-18 4-3276,26-8-374,-41 12 374,1 0-1,-1 1 1,2 1-1,-1 0 1,20-1 0,-22 3 1940,-31 8-1627,-189 141-168,206-147-138,-1 0 0,1 0 0,-1 0 0,1 1 0,-1-1 1,0 0-1,1 1 0,-1-1 0,1 0 0,-1 1 0,1-1 1,0 1-1,-1-1 0,1 1 0,-1-1 0,1 1 0,0-1 1,-1 1-1,1 0 0,0-1 0,0 1 0,-1-1 1,1 1-1,0 0 0,0-1 0,0 1 0,0-1 0,0 1 1,0 0-1,0-1 0,0 1 0,0 0 0,0-1 0,0 1 1,0-1-1,1 1 0,-1 0 0,0-1 0,0 1 1,1-1-1,-1 1 0,0-1 0,1 1 0,-1-1 0,0 1 1,1-1-1,-1 1 0,1-1 0,-1 1 0,1-1 0,-1 0 1,1 1-1,-1-1 0,1 0 0,1 1 0,41 12 90,-27-9-21,-12-3-102,0 0 0,0 1 0,0-1 0,0 1 0,0 0 0,-1 0 0,1 0 0,-1 0 0,0 1 0,1 0 0,-1-1-1,0 1 1,0 0 0,-1 0 0,1 1 0,-1-1 0,1 1 0,-1-1 0,0 1 0,-1 0 0,1 0 0,-1-1 0,1 1 0,-1 0-1,0 0 1,0 5 0,-1-2-31,0 0-1,-1 0 1,0 0-1,0 0 1,-1-1 0,1 1-1,-2 0 1,1-1-1,-1 1 1,0-1-1,0 0 1,0 0-1,-1 0 1,-8 10-1,-3 1 161,0-1 1,-1-1-1,-25 20 0,27-21 220,22-8-338,34-7-501,-30-1 330,24-2-757,-1-3 0,0-1 0,0-1 0,-1-2 0,0-2 0,47-24 0,-60 26-68,0-1 0,0 0 0,-2-2 0,1 0-1,-2-2 1,0 0 0,0-1 0,-2 0 0,0-2 0,19-29 0,-20 24 1067,-1-1-1,18-44 1,-28 51 1190,-1-20 7603,-3 35-6579,-5-2 97,0-1-518,6 20-197,45 253 255,-16 4-3603,-26-228 1016,-1-16-449,-2-1 0,-1 30 1,-1-46-493,-1 1 1,1-1 0,-2 0-1,1-1 1,-5 12 0,-3-11-1704,-11-21-2592,4-3 5190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40.7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 1 7655,'-1'1'230,"1"1"1,-1-1-1,0 0 0,1 1 0,-1-1 0,0 0 0,0 0 1,1 0-1,-1 0 0,0 0 0,0 0 0,0 0 0,-1 0 1,1 0-1,0 0 0,0 0 0,0 0 0,-1-1 1,1 1-1,0-1 0,-1 1 0,1-1 0,0 1 0,-1-1 1,-2 1-1,2-1-51,-1 0 1,1 1 0,0 0 0,-1 0-1,1 0 1,0 0 0,0 0-1,0 0 1,0 0 0,0 0 0,0 1-1,0-1 1,0 1 0,-2 3-1,-6 8 351,-5 4-196,1 1 0,2 1 0,-20 36 0,30-51-260,0-1 0,0 1 0,1-1 1,-1 1-1,1 0 0,0-1 0,0 1 0,0 0 0,1 0 0,-1 0 0,1 0 0,0 0 1,0-1-1,0 1 0,1 0 0,-1 0 0,1 0 0,0 0 0,0-1 0,0 1 1,1 0-1,-1-1 0,1 1 0,0-1 0,0 1 0,0-1 0,1 0 0,-1 0 1,6 5-1,-2-4 85,0-1 1,0 0-1,0 0 1,0 0 0,1-1-1,0 0 1,-1 0-1,1-1 1,0 1-1,0-2 1,0 1 0,-1-1-1,1 0 1,0 0-1,10-2 1,7-2 261,-1 0 1,1-1-1,25-10 0,-29 8-139,0 0 0,0-2-1,-1 0 1,0-1-1,-1-1 1,0-1 0,28-23-1,-44 33-315,0 0-1,0 0 0,0 0 1,0-1-1,0 1 1,-1 0-1,1-1 1,-1 1-1,0-1 1,0 0-1,1 1 0,-2-1 1,1 0-1,0 0 1,0 0-1,-1 1 1,0-1-1,1-4 1,-2 5-99,1 0 0,-1 0 0,1 0-1,-1 0 1,1 0 0,-1 1 0,0-1 0,0 0 0,0 0 0,0 0 0,-1 1 0,1-1 0,0 1 0,-1-1 0,1 1 0,-1-1 0,1 1 0,-1 0 0,1 0 0,-1 0 0,0 0 0,0 0 0,-3-2 0,-11-1-1307,1 0 0,-1 0-1,1 1 1,-1 1 0,0 1 0,-26 1-1,4-1-1113,-129-10-6302,85 9 7281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44.1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359 0 12748,'3'2'8830,"1"-1"-8374,0 0 1,0 0-1,0-1 1,1 1 0,-1-1-1,0 0 1,0 0-1,5-1 1,-5 0-493,1 1 1,0 0-1,-1 0 0,1 0 1,-1 0-1,1 1 0,0 0 1,-1 0-1,7 2 1,0 3-32,0 0 0,0 1 0,-1 0 0,0 0 0,-1 1 0,1 0 0,-2 1 0,1 0 0,-1 0 0,-1 1 0,1 0 1,-2 0-1,1 1 0,-1 0 0,-1 0 0,0 0 0,-1 1 0,0 0 0,-1 0 0,4 20 0,-4-9 25,0 0-1,-1 1 0,-2-1 1,0 0-1,-1 0 1,-2 1-1,0-1 1,-1-1-1,-2 1 0,-8 23 1,5-22 35,-2-1 1,0-1-1,-1 0 0,-2 0 1,-24 30-1,31-43-91,0-1 0,0-1-1,0 1 1,-1-1 0,-1 0-1,1-1 1,-1 0 0,0 0 0,0-1-1,0 0 1,-1 0 0,0-1 0,0-1-1,0 0 1,-17 4 0,25-7 64,-1 0 0,1 0 0,0 0 1,-1 0-1,1 0 0,-1-1 1,1 1-1,0 0 0,-1-1 0,1 0 1,0 0-1,0 0 0,-1 0 0,1 0 1,0 0-1,0 0 0,0-1 0,0 1 1,0-1-1,1 1 0,-1-1 0,0 0 1,1 0-1,-1 0 0,1 0 1,-2-2-1,2 2 68,1 0 0,-1 0 0,1 0 0,0 0 1,-1 1-1,1-1 0,0 0 0,0 0 0,0 0 1,0 0-1,0 0 0,1 0 0,-1 1 0,0-1 0,1 0 1,0 0-1,-1 0 0,1 1 0,0-1 0,0 0 0,0 1 1,0-1-1,0 1 0,0-1 0,0 1 0,1 0 0,-1-1 1,1 1-1,-1 0 0,1 0 0,-1 0 0,1 0 0,2-1 1,-2 0-4,1 1 1,-1 0 0,0 0-1,1 0 1,0 0 0,-1 1 0,1-1-1,-1 1 1,1-1 0,0 1 0,-1 0-1,1 0 1,0 0 0,-1 1-1,1-1 1,0 0 0,-1 1 0,4 1-1,0 0-2,0 1-1,0 0 0,0 0 0,0 0 0,-1 1 1,1 0-1,5 6 0,4 5-52,0 0-1,-1 2 1,19 28 0,-17-20-134,-1 1 0,-1 0 0,-2 1-1,0 1 1,-2 0 0,-1 1 0,-1 0 0,-2 0 0,-1 0 0,-1 1 0,-1 0 0,-2 44 0,-2-56 195,-1 0 1,0-1-1,-1 1 1,-1 0 0,-1-1-1,0 0 1,-1 0-1,-1 0 1,-1-1 0,0 0-1,-1 0 1,-1-1 0,0 0-1,-1-1 1,0 0-1,-2-1 1,1 0 0,-2-1-1,1 0 1,-2-1-1,-30 18 1,27-20 90,-1-1 0,0 0-1,-1-1 1,1-1 0,-1-1 0,-1-1-1,-33 3 1,42-6-119,1 0 0,-1-1 0,0-1 0,0 0 1,1 0-1,-1-1 0,1-1 0,-1 0 0,1 0 0,0-1 0,0-1 0,1 0 0,-1 0 0,-18-13 1,19 6-720,15 8-1725,-1 4 1613,-1 1 0,1 0 0,0 0 0,-1 0 0,1 1 0,-1-1 0,1 1-1,4 3 1,54 28-7735,-24-15 4900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9:45.1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361 124 13100,'-2'-1'440,"1"0"0,-1 1 0,0-1 0,1 1 0,-1-1 0,0 1 0,1 0-1,-1 0 1,0 0 0,0 0 0,1 0 0,-1 0 0,0 0 0,0 0 0,1 1 0,-1-1-1,0 1 1,1-1 0,-1 1 0,0 0 0,1-1 0,-1 1 0,1 0 0,-3 2-1,4-2-415,-1-1 0,1 0 0,0 0 0,0 1-1,-1-1 1,1 0 0,0 0 0,0 1-1,-1-1 1,1 0 0,0 0 0,-1 0-1,1 0 1,0 1 0,-1-1 0,1 0-1,0 0 1,-1 0 0,1 0 0,-1 0-1,1 0 1,0 0 0,-1 0 0,1 0-1,0 0 1,-1 0 0,1 0 0,-1 0 0,1 0-1,0-1 1,-1 1 0,1 0 0,-1 0-1,1 0-37,0-1-1,-1 1 0,1 0 0,0 0 0,0 0 1,-1 0-1,1 0 0,0 0 0,-1 0 0,1 0 1,0-1-1,-1 1 0,1 0 0,0 0 0,-1 1 1,1-1-1,0 0 0,-1 0 0,1 0 0,0 0 1,0 0-1,-1 0 0,1 0 0,0 0 0,-1 1 1,1-1-1,0 0 0,0 0 0,-1 0 0,1 0 1,0 1-1,0-1 0,0 0 0,-1 0 0,1 1 1,0-1-1,0 1 0,-5 3 61,-1 0-1,1-1 1,-1 0 0,1 1-1,-1-2 1,0 1 0,0-1-1,0 0 1,0 0 0,-1 0 0,1-1-1,-1 0 1,-11 0 0,-16 0 862,-50-5 0,22 1-625,62 3-294,-1 0 0,0 0 1,0 0-1,0 0 1,1 0-1,-1 0 1,0-1-1,0 1 0,1 0 1,-1 0-1,0-1 1,0 1-1,1 0 1,-1-1-1,0 1 0,1-1 1,-1 1-1,0-1 1,1 1-1,-1-1 1,1 1-1,-1-1 1,1 0-1,-1 1 0,1-1 1,-1 0-1,1 1 1,0-1-1,-1 0 1,1 0-1,0 1 0,0-1 1,0 0-1,-1 0 1,1 1-1,0-1 1,0 0-1,0 0 0,0 0 1,0 1-1,1-1 1,-1 0-1,0 0 1,0 0-1,0 1 0,1-1 1,-1-1-1,16-37 26,-14 35-3,1-2-6,0-1 0,0 1 1,1 0-1,0 0 0,0 1 0,1-1 0,-1 1 0,1 0 1,0 0-1,1 1 0,-1-1 0,1 1 0,0 0 0,0 1 1,9-5-1,-10 6-53,1 1 1,0-1-1,-1 1 0,1 1 1,0-1-1,0 1 1,-1 0-1,1 0 1,0 0-1,0 1 0,-1 0 1,1 0-1,0 1 1,-1-1-1,1 1 1,-1 0-1,0 1 1,0 0-1,8 4 0,5 6-100,-1 0-1,0 2 0,-1 0 0,0 0 1,-2 2-1,0 0 0,0 0 0,-2 1 1,0 1-1,-1 0 0,-1 1 0,-1 0 1,-1 0-1,9 31 0,-7-16-658,-1 1-1,-2 1 0,-2 0 1,-1-1-1,-2 1 0,-1 1 1,-7 63-1,-6-39-649,-1-2-1,-4 0 1,-2 0 0,-3-2 0,-2 0 0,-3-2-1,-2-1 1,-54 77 0,-65 82-2537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5:09:04.4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1,'38'2,"53"9,19 2,675-8,-424-7,1640 2,-1773 15,-15 0,65-17,125 4,-218 11,67 3,-3-17,277 13,469 9,-655-24,19994 3,-20311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7:44.4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12139,'10'46'8200,"-10"-19"-6502,9-9-1826,1 1 128,4 1-64,-1-1 64,1 3-96,9 7-65,0-8-832,-7-4-576,-30 22-9610,-13-31 7144,14 21 223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7:45.4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99 7367,'1'1'187,"-1"-1"1,0 1-1,1 0 0,-1-1 1,0 1-1,1-1 0,-1 1 1,1 0-1,-1-1 1,1 1-1,-1-1 0,1 1 1,0-1-1,-1 0 0,1 1 1,-1-1-1,1 0 0,0 1 1,-1-1-1,1 0 1,0 0-1,0 0 0,-1 1 1,1-1-1,0 0 0,-1 0 1,1 0-1,0 0 0,0 0 1,-1 0-1,1 0 1,0-1-1,-1 1 0,1 0 1,0 0-1,-1-1 0,1 1 1,0 0-1,-1-1 0,1 1 1,0 0-1,-1-1 0,1 1 1,-1-1-1,1 1 1,-1-1-1,2 0 0,21-12 552,57-17 814,-55 18-1274,0 2-1,1 1 0,0 1 1,1 2-1,0 0 0,42-3 1,-62 15 25,-4 1-241,0 0 0,-1 0 0,0 1 0,0-1 0,-1 1 0,0-1 0,0 1 0,-1-1 0,1 1 0,-2 0 0,1-1 0,-1 1 0,0-1 0,-1 1 0,0-1 0,0 1 0,-1-1 0,-4 9-1,-9 22 146,-2-1 0,-24 38-1,42-75-206,-26 43-20,-2-1 0,-2-2-1,-2 0 1,-1-3 0,-2-1-1,-1-1 1,-53 38 0,89-73-100,-1 1 0,1 0 0,-1-1 0,1 1 0,-1-1 0,1 1 1,-1-1-1,0 0 0,1 1 0,-1-1 0,0 1 0,1-1 0,-1 0 1,0 0-1,1 1 0,-1-1 0,0 0 0,0 0 0,1 0 0,-1 0 0,0 0 1,0 0-1,1 0 0,-1 0 0,0 0 0,0 0 0,-1-1 0,5-18-1123,23-28 175,-17 32 739,-1 3 269,0-1-1,1 1 1,0 0-1,15-14 0,-22 24 98,0 0-1,0 0 0,0 1 0,0-1 0,0 1 0,0-1 0,0 1 0,0 0 0,1 0 0,-1 0 0,0 0 0,1 0 1,-1 1-1,1-1 0,-1 1 0,1-1 0,-1 1 0,1 0 0,-1 0 0,1 0 0,0 0 0,-1 1 0,1-1 0,-1 1 1,0-1-1,1 1 0,-1 0 0,1 0 0,-1 0 0,0 0 0,0 0 0,3 3 0,37 32 457,-1 1 0,-3 3 0,54 70-1,-71-84-663,-18-22-151,-5-9-1259,-19-36 1207,12 25 789,1-1-1,0-1 1,-8-26-1,14 39-329,1 0 0,0 0 0,1 0 0,-1 1 1,1-1-1,0 0 0,0 0 0,0 0 0,1 0 0,-1 0 0,1 0 1,1 1-1,-1-1 0,0 0 0,1 1 0,0-1 0,0 1 0,5-8 1,25-25-69,1 0 1,1 2 0,63-49 0,16-16-126,-68 56 302,-3-1 1,39-54 0,-79 95 391,-4 5-541,0 1 0,0-1 1,0 0-1,0 1 0,1-1 0,-1 1 1,0 0-1,1-1 0,-1 1 0,1 0 1,-3 4-1,3-4 24,-8 12 8,1 0 1,1 1 0,0 0-1,1 0 1,1 0-1,0 1 1,1 0 0,1 0-1,-2 21 1,-2 3 74,-73 283 799,65-280-992,-2 1 0,-1-2-1,-3-1 1,-1 0-1,-34 44 1,-96 101-3061,72-93-2307,77-89 4838,0-1 0,-1 1 0,0-1-1,1 0 1,-1 0 0,0-1 0,-8 5 0,-7 4-2375,10-4 1107,9-7 1709,-1 1-1,1-1 0,-1 1 0,1-1 1,-1 1-1,1-1 0,-1 0 1,1 1-1,-1-1 0,0 0 1,1 1-1,-1-1 0,1 0 1,-1 0-1,0 0 0,1 1 1,-1-1-1,0 0 0,1 0 0,-1 0 1,0 0-1,1 0 0,-1 0 1,0 0-1,1 0 0,-1-1 1,0 1-1,1 0 0,-1 0 1,1 0-1,-1-1 0,0 1 1,1 0-1,-1-1 0,1 1 0,-1 0 1,1-1-1,-1 1 0,0-2 1,-3 0-608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7:45.8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82 7271,'10'-5'1317,"1"-1"0,-1 0 0,15-12 0,-15 10-215,1 1 0,0-1-1,17-7 1,-24 14-934,0-1-1,0 1 0,0 0 1,0 0-1,0 0 0,0 1 1,0-1-1,1 1 0,-1 0 1,0 0-1,0 0 1,0 1-1,0-1 0,1 1 1,3 2-1,21 9 320,-1 2 0,-1 1-1,-1 1 1,0 1 0,-1 2 0,36 33 0,-32-26-591,2-2 1,0-1 0,66 37 0,-45-44-2264,-50-15 2072,1-1 0,-1 0-1,1 1 1,-1-1 0,1 0-1,-1 0 1,0-1 0,1 1-1,-1 0 1,1-1 0,-1 0-1,0 1 1,1-1 0,-1 0 0,0 0-1,0 0 1,0-1 0,0 1-1,0 0 1,3-3 0,6-10-2728,0 0 0,-1-1 0,11-21 0,5 7 1064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7:47.8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398 1 11691,'1'1'294,"0"0"0,-1 0 0,1 1 0,0-1 0,-1 0 1,0 0-1,1 1 0,-1-1 0,0 1 0,1-1 0,-1 0 0,0 1 0,0-1 0,0 0 0,0 1 0,-1-1 0,1 1 1,0-1-1,0 0 0,-1 1 0,1-1 0,-1 0 0,1 1 0,-2 1 0,0 0-277,1-1-1,0 1 0,0 0 1,0 0-1,0 0 1,1 0-1,-1 0 1,1 0-1,0 4 1,-1 8-430,-1 0 1,-1 0 0,0 0-1,0 0 1,-2 0 0,0-1-1,0 1 1,-1-1 0,-1-1-1,-1 1 1,0-1 0,0-1 0,-20 23-1,-12 9-308,-2-2 0,-58 44-1,80-69 945,6-5-9,0-2 388,1 2 0,0 0 0,1 0 0,-16 21 0,25-29 33,8-2 16,39 5 555,-36-6-1059,0 0 0,0 0 0,0 1 0,0 0 0,15 6 0,-20-6-153,0-1 1,0 1-1,-1 1 1,1-1-1,0 0 0,-1 1 1,1-1-1,-1 1 0,0 0 1,0-1-1,0 1 0,0 0 1,0 0-1,-1 1 1,1-1-1,-1 0 0,0 1 1,1 4-1,2 11-58,-1 1 1,-1-1-1,-1 1 1,-3 29-1,1-28-7,1 0-1,1 0 1,6 37 0,-7-56 101,0 1-1,1-1 1,-1 0 0,1 0 0,0-1 0,0 1-1,0 0 1,0 0 0,0 0 0,0 0 0,0-1-1,0 1 1,1-1 0,-1 1 0,1-1 0,-1 1-1,1-1 1,-1 0 0,1 1 0,0-1 0,0 0 0,0 0-1,3 1 1,-1-2 52,0 1 0,0-1 0,-1 1 0,1-1 0,0-1 0,0 1 0,0 0 0,0-1 0,0 0 0,0 0 0,6-2 0,8-5 312,0 0-1,-1-1 1,0-1 0,15-12-1,-22 15-195,42-34 752,-49 38-922,-1 1 0,0-1 0,0 0 0,0 1 0,0-1 0,0 0 0,0 0 0,-1 0 0,1 0 0,-1-1 0,0 1 0,0 0 0,0-1 0,0 1 0,0-7 0,-1 9-40,-1-1-1,0 1 0,1-1 0,-1 1 0,0-1 1,0 1-1,0-1 0,0 1 0,0 0 0,0 0 1,0-1-1,0 1 0,0 0 0,-1 0 0,1 0 1,0 0-1,-3-1 0,2 1-18,0-1 7,-1 1 0,0-1-1,1 1 1,-1 0 0,0 0 0,0 0 0,0 0 0,1 0 0,-1 1 0,0 0-1,0-1 1,0 1 0,0 0 0,0 0 0,0 0 0,0 1 0,0-1-1,0 1 1,0-1 0,0 1 0,1 0 0,-6 3 0,-1 0-42,0 0 0,0 1 0,0 0 0,1 0 0,-10 9 1,-1 4-22,1 1 0,0 0 0,2 1 0,0 1 0,2 0 1,-15 27-1,6-2-49,2 1 1,-19 55-1,37-91 168,0-1 0,0 1 0,1 0 0,0 0 0,1 0-1,-1 16 1,2-25-7,0 0 0,1 1 0,-1-1-1,0 1 1,1-1 0,-1 0 0,1 1 0,0-1-1,0 0 1,0 1 0,0-1 0,0 0 0,0 0-1,1 0 1,-1 0 0,1 0 0,-1 0 0,1-1-1,0 1 1,0 0 0,0-1 0,0 1 0,0-1-1,0 0 1,0 0 0,0 0 0,0 0 0,1 0-1,-1 0 1,0 0 0,1-1 0,-1 1 0,0-1-1,1 0 1,2 1 0,14-1 108,1-1-1,0 0 1,-1-2-1,0 0 1,1-1-1,-1-1 1,-1 0 0,1-2-1,-1 0 1,0-1-1,28-18 1,-16 8-111,-2-2 0,0-1 1,-1-1-1,-1-1 0,42-50 0,-49 49-2,-2 0-1,0-2 1,-2 0-1,0 0 1,-2-1-1,-1-1 1,-2 0-1,0-1 1,-2 0-1,-1-1 1,-2 1-1,-1-1 1,-1 0-1,-1 0 1,-2-1-1,-1 1 1,-1 0-1,-2 0 1,-11-46-1,2 35-110,10 89-47,2-1 0,2 1 0,9 57 0,0 23-484,-16 511-2816,5-627 3478,-1 1 0,0-1 0,-7 22 0,7-30 334,0-10 31,-2-11-212,1 0 0,0 0 0,1 0 0,1-1 0,0 1 0,1 0 0,1-1 0,4-19 0,2-3 308,2-1 1,20-58-1,-23 81-181,2 1 0,0-1 1,0 2-1,19-27 0,-22 35-238,1 0-1,1 1 0,-1 0 1,1 0-1,1 1 1,-1 0-1,1 0 1,0 1-1,0 0 0,1 0 1,10-4-1,77-32-4837,-91 39 4198,1-1 1,-1 0-1,0 0 0,-1 0 1,1-1-1,-1 1 0,1-1 1,-1 0-1,0-1 0,0 1 1,-1-1-1,6-9 0,7-11-1167,-1-2 0,-1 0 0,18-51 0,-20 42 2897,-1 0 0,9-62 0,-19 79 3990,2 26-4367,14 49-217,-3-1 0,11 83 0,-18-95-358,-2-4-201,2 71 0,-11-138-519,2-13 268,8 8 350,1-1 0,2 2 0,24-60 0,-25 75 138,-1 0 0,2 1 0,0 1 0,1-1 0,1 2 0,0-1 0,1 2 0,25-24 0,-35 35-217,1 0 0,-1 0 0,0 1-1,1-1 1,0 1 0,-1-1 0,1 1 0,0 0-1,-1 0 1,1 0 0,0 0 0,0 0 0,0 1-1,0-1 1,0 1 0,0 0 0,0 0 0,0 0-1,0 0 1,0 1 0,0-1 0,-1 1-1,1 0 1,0 0 0,0 0 0,0 0 0,-1 0-1,1 0 1,0 1 0,-1-1 0,1 1 0,-1 0-1,0 0 1,0 0 0,1 0 0,-1 0 0,-1 0-1,1 1 1,2 2 0,2 4-42,0 1 1,0-1-1,-1 1 1,0 0-1,-1 0 1,0 1-1,-1-1 1,0 1-1,2 19 1,-3-12-124,-1-1-1,-1 1 1,-1 0 0,0 0-1,-1 0 1,-1 0 0,-1-1-1,-1 0 1,0 1 0,-1-2-1,-14 29 1,13-32-294,0-1 0,-1-1 0,0 1 0,-1-1 0,-1-1-1,1 1 1,-2-2 0,1 1 0,-1-2 0,-1 1 0,1-1 0,-1-1 0,-1 0 0,1-1 0,-19 6 0,27-11 175,1 1 0,-1-1 0,0 0 1,0-1-1,0 1 0,0-1 0,0 0 0,0 0 1,0 0-1,0 0 0,0-1 0,1 1 0,-6-2 1,1-6-1219,6 2 1499,0 0 0,1 0 1,0-1-1,0 1 0,0 0 0,1-1 1,0 1-1,0 0 0,0-1 0,1 1 1,0 0-1,0 0 0,1 0 0,0-1 1,0 1-1,0 1 0,1-1 0,4-9 1,6-10 1260,1 1 0,0 0 1,2 1-1,1 1 0,1 0 1,0 1-1,41-34 0,-15 20-770,2 1-1,96-52 1,-92 65-1683,-48 21 989,1-1 0,-1 0 0,0 1 0,0-1 0,0 1 0,0 0 0,0 0 0,1 0 0,-1 0 0,0 0 0,0 0 0,0 0 0,1 1 0,-1-1 0,0 1 0,0 0 1,0-1-1,0 1 0,2 1 0,-1 8-1488,-5 2 1315,0-1 1,-1 0-1,0 0 1,-1 0-1,0-1 1,-1 1-1,0-1 1,-1 0-1,0 0 1,-14 18-1,9-13 864,1 0 0,1 1 0,0 1-1,-8 21 1,17-35-215,-1 1 1,1-1-1,-1 0 0,1 1 0,1-1 1,-1 0-1,0 1 0,1-1 0,-1 0 1,1 0-1,0 1 0,0-1 0,3 5 1,-4-8-348,0 0 62,0 1 0,0-1 0,0 0 0,0 1 0,1-1 0,-1 0 0,0 0 0,0 1 0,0-1 0,0 0 0,1 0 0,-1 0 0,0 1 0,0-1 0,0 0 0,1 0 0,-1 0 0,0 0 0,0 1 1,1-1-1,-1 0 0,0 0 0,0 0 0,1 0 0,-1 0 0,0 0 0,1 0 0,-1 0 0,0 0 0,0 0 0,1 0 0,-1 0 0,0 0 0,1 0 0,-1 0 0,0 0 0,0 0 0,1 0 0,-1 0 0,8 0 115,0-1 0,-1 0 0,1 0 1,0 0-1,-1-1 0,0 0 0,1 0 0,-1-1 0,0 0 1,0 0-1,0-1 0,-1 0 0,11-8 0,-7 4-123,-1-1 0,-1 0-1,1 0 1,-1-1 0,-1 0-1,0 0 1,10-21 0,-3-1-123,-1-1 0,-2-1-1,-1 0 1,-2 0 0,6-44 0,-2 8 608,-12 67-255,1 9-11,2 4-167,0 0-1,-1 0 1,-1 0-1,1 0 1,-2 1 0,0-1-1,-2 21 1,-16 81 65,10-69-102,-27 121 117,19-101 242,3 0 0,2 1 0,-1 74 0,11-134-326,1 0 0,0 0 0,1 0 0,-1 0 0,1 1 0,0-1 0,0 0 0,0-1 0,0 1 0,1 0 0,-1 0 0,1 0 0,0-1 0,0 1 0,1-1 0,-1 0 0,1 1 0,0-1 0,-1 0 0,1 0 0,5 3 0,-2-3 29,0 0-1,0 0 0,0-1 1,0 0-1,0 0 1,1 0-1,-1-1 1,1 0-1,-1 0 1,1-1-1,-1 0 1,12-1-1,4-1-101,1-1-1,-1-1 1,0-2 0,0 0-1,-1-1 1,0-1-1,0-1 1,37-22 0,-7-2-2182,-2-2 0,49-45 0,-65 49 342,-1 0-1,-1-2 0,-2-1 0,-1-2 1,-2 0-1,-2-2 0,34-69 0,3-53-3060,-61 159 4882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7:14:1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54 5894,'-2'-2'4743,"-10"-15"2322,6 4-5768,4 10 460,1-12-1087,5 11 2439,12 6-2410,0 0 0,-1 0 0,1 2 1,-1 0-1,15 7 0,57 12-89,-29-14-250,135 20 383,274 7 1,-290-35-606,379-11 429,-489 4-513,18-1-28,-1 3 1,128 11-1,-148 6-4350,-73-69-17008,1 16 15892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7:06:03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5381,'0'0'11803,"23"-3"-2663,-16 0-8964,0 0 1,-1 1 0,1-1 0,0 2 0,0-1 0,1 1-1,11-1 1,275 8 629,-232-9-411,73-13 0,24-2-10,950-5 992,-1021 20-1251,-51 1-104,0 1 0,64 8 0,-82-5-91,-15-2-93,0 1 0,-1-1-1,1 1 1,0 0 0,0 0-1,0 0 1,0 1 0,-1-1-1,6 4 1,0-1-1582,9-28-17705,-15-12 14788,3 3 919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7:06:0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 6951,'-3'24'3058,"3"-24"-2921,-1 1 0,1-1 0,-1 1 0,1-1 1,-1 1-1,1-1 0,-1 1 0,1-1 0,-1 1 0,1-1 0,-1 1 0,0-1 0,1 0 1,-1 0-1,0 1 0,1-1 0,-1 0 0,0 0 0,1 0 0,-1 1 0,0-1 0,0 0 0,1 0 1,-2-1-1,-6 8 1309,-3 10-935,1 0 0,1 1-1,1 0 1,0 1-1,1 0 1,2 0-1,-1 0 1,2 1-1,1-1 1,-2 27-1,4 55 294,3 116 245,9 353 51,-13-478-984,-5 0 0,-24 118 1,-65 174 265,89-362-379,-6 20 15,-11 67-1,22-97-19,1 0-1,0 1 1,0-1-1,2 0 1,-1 0-1,2 0 1,-1 0-1,2 0 1,0 0-1,7 18 1,44 80-62,-28-60-94,22 59 1,-27-40-56,-2 1 1,-3 0 0,-3 1-1,-4 1 1,1 102 0,-42 364 17,-28-82 771,-9 95 92,55-380-750,10 209-1,5-342-193,2-1 0,1 1 0,2-1 0,2 0-1,1-1 1,23 55 0,-28-81-153,1-1 0,1 0 0,0 0 0,0-1 0,0 1 0,1-1 0,1-1 0,-1 1 0,1-1 0,0 0 0,1-1 0,0 0 0,0-1 0,0 0 0,0 0 0,1 0 0,14 3 0,-11-4-327,0-1 1,0 0-1,0-1 0,1-1 0,-1 0 0,0-1 1,1 0-1,-1-1 0,0-1 0,1 0 1,-1-1-1,21-6 0,-21 3-32,-1 0 0,0-1 1,0 0-1,20-16 0,-32 23 782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9:25.3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436 0 15567,'0'0'8685,"-2"4"-7420,0-1-1240,0 1-1,-1-1 0,1 1 1,-1-1-1,0 0 0,0 0 1,-1 0-1,1-1 0,0 1 1,-1-1-1,1 1 0,-8 2 1,-61 28-69,40-19 38,-29 14-29,22-11-75,1 1 0,1 2 0,-54 38 0,90-58 92,-1 1-1,1 0 0,0 0 0,0 0 1,0 1-1,0-1 0,0 0 1,0 0-1,0 1 0,0-1 0,0 0 1,0 1-1,1-1 0,-1 1 0,0-1 1,1 1-1,-1-1 0,1 1 1,0 0-1,0-1 0,-1 1 0,1-1 1,0 1-1,1 2 0,-1-2 13,1 1-1,1-1 0,-1 1 1,0-1-1,0 1 1,1-1-1,-1 1 0,1-1 1,0 0-1,0 0 1,0 0-1,0 0 0,2 1 1,10 7 95,1 0-1,0-1 1,26 11 0,-34-16-44,29 12 178,-12-7-98,-1 2 0,-1 0-1,0 2 1,37 27 0,-55-37-104,-1 0 1,1 0 0,-1 1 0,1-1-1,-1 1 1,0 0 0,0 0 0,0 0 0,-1 1-1,0-1 1,0 0 0,0 1 0,0 0-1,0-1 1,-1 1 0,0 0 0,0 0-1,-1 0 1,1 0 0,-1 0 0,0 0 0,0 0-1,-1 0 1,1-1 0,-1 1 0,0 0-1,0 0 1,-1 0 0,0-1 0,-3 8 0,-1 0-147,-1 0 1,0-1 0,-1 0-1,0-1 1,-1 0-1,0 0 1,0-1 0,-1 0-1,0 0 1,-1-1 0,0-1-1,0 0 1,-1 0 0,0-1-1,0-1 1,-18 6 0,-29-12-5903,58 0 5909,0 1 0,1-1 0,0 1 0,-1-1 1,1 0-1,-1 1 0,1-1 0,-1 1 0,1-1 1,0 0-1,0 1 0,-1-1 0,1 0 0,0 1 0,0-1 1,0 0-1,0 0 0,0 1 0,0-1 0,0 0 1,0 1-1,0-1 0,0 0 0,0 0 0,0 1 1,0-1-1,0 0 0,1 1 0,-1-1 0,0 0 1,1 1-1,0-2 0,2-5-864,0 1 431,1 0 0,0 0 1,1 0-1,-1 0 0,1 1 0,0 0 0,8-6 1,-2 1 369,2 2 1,-1-1 0,21-9 0,0 4 1560,1 0 0,52-12 0,-79 24-1075,39-10 1122,0-1 0,-2-2 0,55-27 0,-89 37-1205,0-1 0,0 1 0,0-2 0,-1 1 0,1-1 0,-2-1 0,1 0 0,-1 0 0,0 0 0,-1-1 0,0 0 0,-1-1 0,1 0 0,-2 0 0,1 0 0,-2 0 0,1-1 0,-1 0 0,2-13 0,-4 19-176,-2-1 0,1 1 0,0 0 1,-1-1-1,0 1 0,0-1 0,-1 1 0,0 0 1,0-1-1,0 1 0,0 0 0,-4-9 0,3 12-47,1 0-1,0 0 0,-1 0 0,0 0 1,1 1-1,-1-1 0,0 1 0,0-1 1,0 1-1,0-1 0,0 1 0,0 0 1,0 0-1,0 0 0,0 0 0,-1 1 1,1-1-1,0 1 0,-1-1 0,1 1 1,0 0-1,-1 0 0,1 0 0,-1 0 1,1 0-1,0 0 0,-1 1 0,1-1 1,0 1-1,0-1 0,-5 3 0,-4 1-15,0 1-1,0 0 1,1 0-1,-1 1 0,1 1 1,1 0-1,-1 0 0,1 0 1,0 2-1,-12 13 0,9-7 22,1-1-1,0 2 0,0-1 1,2 1-1,0 1 0,-7 19 1,13-28 10,0 0 0,0 1 1,1-1-1,1 1 0,-1-1 1,1 1-1,1 0 0,0 0 1,0-1-1,0 1 0,1 0 1,1-1-1,-1 1 0,7 16 1,-5-18-14,0-1 1,1 1-1,-1-1 1,2 0 0,-1 0-1,1 0 1,-1 0-1,2-1 1,-1 0 0,0 0-1,1 0 1,0-1-1,0 0 1,1 0 0,-1 0-1,1-1 1,0 0 0,7 2-1,-3-1-118,1-1-1,-1-1 0,1 0 1,0 0-1,0-1 1,0-1-1,0 0 1,0 0-1,16-3 0,1-3-1189,0-1-1,41-16 1,-56 17 295,0 0-1,0-2 1,0 1-1,-1-2 1,0 0 0,-1 0-1,0-1 1,20-22-1,-6 2-1500,-1-1 0,23-40 1,5 0 515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9:25.6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 12300,'-1'1'303,"-1"0"1,1 0-1,0 0 1,-1 0-1,1 0 1,0 1-1,0-1 1,0 0-1,-1 1 1,1-1-1,1 1 1,-1-1-1,0 1 0,0-1 1,1 1-1,-1 0 1,0-1-1,1 1 1,0 0-1,-1 3 1,1 41 1625,1-23-1637,7 136 220,54 303 0,-13-153-778,-42-259-614,5 58-2213,-8-40-8041,-4-64 9095,-2-6 224,-4-18-876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9:26.6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0 831 6694,'6'3'954,"1"-1"0,-1 0 0,1 0 0,0-1 0,9 1 0,63-1-92,-42-2 138,-13 0-523,1-2-1,-1 0 1,0-1-1,0-2 1,-1 0-1,1-1 1,-1-2-1,-1 0 1,0-2 0,0 0-1,-1-1 1,0-1-1,-1-1 1,18-18-1,-34 29-383,0 0 0,-1 0 0,0 0 0,1-1 0,-1 1 0,0-1 0,-1 0 0,1 0 0,-1 0 0,0 0 0,0-1 0,0 1 0,0-1 0,-1 1 0,0-1 0,0 1 0,0-1 0,0 0 0,-1 1 0,0-1 0,0 0 0,0 0 0,-2-7 0,-6 2 328,2 6-367,0 0 0,0 1 0,-1 0 0,1 0 0,-1 0 0,1 1 0,-1 0 0,0 0 0,0 1 0,0 0 0,0 0-1,0 0 1,0 1 0,0 0 0,0 1 0,0-1 0,0 2 0,0-1 0,-12 4 0,7 1-28,1 0 1,0 0-1,1 1 1,-1 1-1,1 0 1,1 0-1,0 1 1,0 0-1,0 0 1,1 1-1,1 0 1,0 1-1,0-1 1,1 2-1,0-1 1,1 0-1,0 1 1,1 0-1,0 0 1,1 1-1,1-1 1,-2 20-1,2-19-77,0 0 0,2 0 0,0 0 0,0 0 0,1 0 0,0 0 0,1 0 0,1-1 0,0 1 0,1 0 0,0-1 0,1 0 0,0 0 0,1 0 0,1-1 0,-1 0 0,2 0 0,0-1 0,0 0 0,0 0 0,18 15 0,-18-20-62,-1 0 0,1-1 0,-1 0 0,1 0 0,0 0 0,1-1-1,-1-1 1,0 1 0,1-1 0,0-1 0,16 2 0,-11-3-64,0-1 0,0 0 0,-1-1-1,1 0 1,0-1 0,24-9 0,-9 0 65,-1-2 1,0 0-1,-1-2 1,0-1-1,45-39 0,-69 54 119,20-18 467,41-44 1,-59 59-290,-1-1 0,0 1 1,0-1-1,0 0 0,0-1 1,-1 1-1,0 0 0,-1-1 1,1 0-1,-1 0 0,-1 1 1,1-1-1,0-13 0,-2 18-124,0 0 1,0 0-1,0 0 0,0 0 0,0 0 0,-1 0 1,1 0-1,-1 0 0,0 0 0,1 0 0,-1 1 0,0-1 1,-2-3-1,0 0 70,2 3-115,0 0 1,0 0 0,0 0-1,0 0 1,0 1-1,0-1 1,-1 1 0,1-1-1,-1 1 1,1-1-1,-1 1 1,1 0 0,-1-1-1,0 1 1,0 0-1,1 0 1,-1 0 0,0 1-1,0-1 1,0 0-1,0 1 1,0-1 0,0 1-1,0 0 1,0-1-1,0 1 1,-1 0 0,1 0-1,0 1 1,0-1-1,0 0 1,-3 2-1,1-2-28,0 1 0,-1 1-1,1-1 1,0 0-1,0 1 1,0 0 0,0 0-1,0 0 1,1 1-1,-1-1 1,1 1-1,-1 0 1,-3 4 0,4-3-9,0 1 0,0 1 0,0-1 1,1 0-1,-1 1 0,1-1 1,1 1-1,-1 0 0,1-1 1,0 1-1,0 0 0,0 0 1,1 0-1,0 0 0,0 0 1,1 0-1,0-1 0,2 10 1,0-5 13,0-1 1,0 0-1,2 1 1,-1-1-1,1 0 1,0-1-1,1 1 1,0-1-1,0 0 1,12 11-1,-9-11 13,-1-1 0,1 0 0,1 0 0,-1 0 0,1-2 0,0 1 0,0-1 0,1 0 0,15 4-1,-20-7-5,1-1 0,-1 1 0,1-1 0,0-1 0,-1 1 0,1-1 0,0 0 0,-1-1 0,1 0 0,0 0 0,-1 0 0,1 0 0,-1-1 0,1-1 0,-1 1 0,7-4 0,-2-1-86,-1-1-1,0 0 1,0-1 0,-1 0-1,0 0 1,-1-1 0,0 0 0,-1-1-1,1 0 1,-2 0 0,0 0 0,0-1-1,-1 0 1,6-21 0,3-15-415,-3-1 0,8-71 0,-9 27 194,-6-183 0,-25 29 2992,16 221-2141,3 21 273,4 9-561,15 70-200,-3 1 1,8 120-1,-12-98-177,20 190-1230,-1-2-4350,-27-272 5517,-1-6-991,0-1 1,-1 1-1,1 0 0,-1 0 0,-2 9 0,2-16 1143,0 0 0,0-1 0,0 1 0,0 0 0,0 0 0,0 0 0,0 0 0,0 0 0,0 0 1,0 0-1,0 0 0,0-1 0,0 1 0,0 0 0,0 0 0,0 0 0,-1 0 0,1 0 0,0 0 0,0 0 0,0 0 0,0 0 0,0 0 1,0 0-1,0 0 0,0 0 0,-1 0 0,1 0 0,0 0 0,0 0 0,0 0 0,0 0 0,0 0 0,0 0 0,0 0 0,-1 0 0,1 0 1,0 0-1,0 0 0,0 0 0,0 0 0,0 0 0,0 0 0,0 0 0,0 0 0,-1 0 0,1 0 0,0 0 0,0 0 0,0 0 0,0 0 1,0 1-1,-52-85-2165,-18-62 5366,18 37 1090,11 33-966,-21-49 2415,60 123-5534,1-1 0,0 1 0,1-1 0,-1 1 1,0-1-1,1 0 0,-1 1 0,1-1 0,0 0 1,0 0-1,1-5 0,-1 8-132,0-1 0,0 0 1,1 0-1,-1 0 0,1 0 0,-1 0 0,1 0 1,-1 1-1,1-1 0,0 0 0,-1 0 0,1 1 1,0-1-1,-1 1 0,1-1 0,0 0 0,0 1 1,0-1-1,0 1 0,-1 0 0,1-1 1,2 0-1,5 0-75,-1 1-1,1-1 1,-1 1 0,1 1 0,0-1 0,14 4-1,-13-3-98,112 13-3936,176-10-11104,-200-10 10448,-78 3 3453,0-2 1,25-9-1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5:05:18.6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0,'1'1,"-1"0,0 0,0 0,0 0,1 0,-1 0,0 0,1-1,-1 1,1 0,-1 0,1 0,0-1,-1 1,1 0,0-1,-1 1,1 0,0-1,0 1,-1-1,1 1,0-1,0 0,0 1,1-1,30 8,-21-6,480 77,535-40,-124-40,-870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5:05:24.1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1,'291'15,"-7"1,2609-15,-1325-3,-1273 17,2 0,-84-17,-186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5:05:27.7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851 0,'-11'13,"0"0,2 0,-13 22,-7 11,-213 304,195-270,-44 105,44-86,-3 1,8-19,4 0,-48 151,4 149,75-322,0 106,-2 27,-4-78,6-1,10 170,2-245,2 0,1-1,25 67,-9-29,-14-48,1-1,2 0,0-1,2 0,0-1,2-1,0 0,2-1,0-2,30 26,5-5,1-1,1-4,3-2,0-2,2-3,123 39,-154-57,-7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3:55:37.3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0 317 8520,'0'0'135,"0"1"0,0-1 0,0 1-1,1-1 1,-1 1 0,0-1 0,0 1 0,0-1-1,0 1 1,1-1 0,-1 0 0,0 1 0,0-1-1,0 0 1,1 1 0,-1-1 0,0 0 0,0 0 0,1 1-1,-1-1 1,0 0 0,1 0 0,-1 0 0,0 0-1,0 0 1,1 0 0,-1 0 0,0 0 0,0 0 0,1 0-1,-1 0 1,0 0 0,0 0 0,0 0 0,1 0-1,-1-1 1,0 1 0,0 0 0,1 0 0,-1-1 0,0 1-1,0 0 1,1 0 0,-1-1 0,0 1 0,0-1-1,0 1 1,1 0 0,-1-1 0,0 1 0,0-1 0,0 1-1,0-1 1,0 1 0,0-1 0,1 1 0,-1-1-1,0 1 1,0-1 0,0 0 0,0 1 0,0-2-1,6-17-390,0-1 917,0-1 0,0 0 0,-1-2 0,1 0 0,5-43 0,-5 32 114,11-48-1,-17 79-918,2 7-49,1 0 147,-1 0-1,-1 0 1,1 1 0,0 0-1,0 0 1,-1 0-1,0 0 1,1 1-1,0 7 1,10 66 41,2 5 117,0-37-1771,-7-27-1722,-5-15-1403,5 2 2062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3:55:37.3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20 7303,'-18'-19'7143,"12"36"-4613,6 9-2786,6-4-993,0 3-1282,10 12-4644,6-7 1410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7:45:40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2498,'0'0'4132,"1"-23"-213,4 16-2995,1 1 1,-1 0-1,1 1 1,0-1 0,1 1-1,-1 1 1,1-1 0,0 1-1,9-4 1,82-37 5011,-70 34-5655,0 1 1,1 2-1,0 1 1,1 1-1,-1 1 1,1 2-1,0 1 1,0 1-1,0 2 1,58 8-1,365 56 283,-364-58-338,-1-4 0,1-4 0,103-14 0,-20-10-113,283-32 68,-344 52-165,0 5 0,-1 5 0,1 5 0,179 39 0,-173-29 71,176 8 0,120-22 128,-321-6-204,25 1 5,174-5 59,507-34 539,-471 36-332,-173 3-180,438 11 203,-536-13-328,-12 0-310,50 5 0,-82-2 113,-1-1-479,-1 0 0,1 0 0,0-1-1,-1 0 1,18-3 0,0 3-3206,11-2-3854,-37 2 7326,-1 0 1,1-1 0,-1 1 0,1-1 0,-1 0 0,1 1-1,-1-1 1,0 0 0,1 0 0,-1 0 0,0 0 0,0 0-1,1 0 1,-1 0 0,0 0 0,0-1 0,0 1 0,-1 0-1,1-1 1,0 1 0,0 0 0,0-3 0,4-27-5035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3:55:37.3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21 122 11915,'-1'-1'4218,"0"1"-4008,1 0 0,-1 0 0,1 0 1,-1 0-1,1 0 0,0 0 0,-1 0 1,1 0-1,-1-1 0,1 1 0,0 0 1,0 0-1,-1-1 0,1 1 0,-1-1 1,1 1-1,0 0 0,-1-1 0,1 0 1,0 1-1,-1-1 0,1 1 0,0-1 1,0 0-1,-1 0 0,-5-26 118,3 8-394,3 6-110,0-35-236,0 44 386,2 4 36,0 0-25,-1 1-1,0 0 1,0 0-1,1 0 1,-1 0-1,0 1 0,0-1 1,1 1-1,-2-1 1,1 1-1,0 0 0,1 0 1,-1 0-1,-1 0 1,1 0-1,0 1 0,0-1 1,-1 1-1,1-1 1,0 1-1,0 3 1,14 73-699,-12-59 548,28 198-939,-31-214 1265,1-12-30,0-1-1,0 1 1,0 1 0,1-1-1,-1 0 1,3-9 0,2-14 254,4-39 280,-9 49-466,2 0 0,0 1 1,1-1-1,8-35 0,-12 55-189,1-1 1,-1 1-1,1-1 1,-1 1-1,1 0 1,-1-1 0,1 1-1,-1 0 1,0 0-1,1-1 1,-1 1-1,1 0 1,0 0-1,-1 0 1,1 0-1,0 1 1,0-1-1,-1 0 1,1 1-1,-1-1 1,1 1-1,0 0 1,0-1-1,0 1 1,-1 0 0,1 0-1,0 0 1,0 0-1,-1 0 1,2 1-1,0 0-56,-1 1-1,1 0 1,0 0 0,-1 1-1,1 0 1,-1-1 0,1 1-1,-1 0 1,1 0 0,-1 0-1,2 5 1,3 11-948,0 1 0,9 42 0,-15-62 980,10 50-2216,10 57-11430,-19-99 10789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3:55:37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135 1 11147,'6'12'2836,"-9"-10"-721,2-2-2195,0 1 1,0-1-1,0 0 1,0 1-1,0-1 1,0 1 0,0-1-1,0 1 1,0 0-1,1 0 1,-1 0-1,-1 2 1,-43 65-801,-28 15 5513,73-82-4635,-1-1 0,1 1 0,-1 0 0,1-1 0,-1 1 1,1 0-1,0 0 0,-1 0 0,1 0 0,-1 0 0,1 0 0,0 0 0,0 0 0,-1 0 1,1 0-1,0 0 0,0 0 0,-1 1 0,1 1 0,0-1-30,0-1 4,0 0 0,0 0-1,0 1 1,0-1-1,0 0 1,1 0-1,-1 1 1,0-1-1,0 0 1,1 0 0,-1 0-1,0 0 1,1 0-1,-1 0 1,0 0-1,1 0 1,-1 0-1,1 1 1,-1-1 0,1 0-1,-1-1 1,1 2-1,-1-1-27,7 10-81,0 0 0,0 0 0,0-2 0,1 0 0,8 7 0,-10-10 367,1 1-1,-1 1 1,0 0-1,0 1 1,0 0 0,10 20-1,-8-1 567,-8-27-772,0 1 1,1-1 0,-1 0 0,0 1 0,0-1-1,0 1 1,0-1 0,0 0 0,0 1 0,0-1-1,0 1 1,0-1 0,0 0 0,0 1 0,0-1-1,-1 1 1,1-1 0,0 0 0,0 1-1,-1-1 1,0 2 0,1-3 1,0 2-16,0 0 0,-1 0-1,1-1 1,0 1 0,-1 0 0,1-1 0,-1 1 0,1 0 0,0-1-1,-1 1 1,1-1 0,-1 0 0,0 1 0,1-1 0,-1 0 0,0 0-1,-1 2 1,0 1 0,-1 0-225,1 0 1,0 0-1,-1 0 0,1-1 1,-1 1-1,0-1 1,1 0-1,-1-1 1,0 0-1,0 0 1,0-1-1,0 1 1,0-1-1,0-1 1,-5 1-1,5-1-991,3-3-414,-1 2 1478,1 0 0,0-1-1,-1 1 1,1 0 0,0-1 0,0 1-1,0-1 1,0 1 0,0-1 0,-1 1-1,1-1 1,0 0 0,1 1 0,-1-1-1,0 1 1,0-1 0,0-1 0,3-3 213,1 0 0,-1 1 0,0-1 1,1 2-1,-1-1 0,1 1 0,0 0 1,0 1-1,0 0 0,0 0 1,-1 1-1,2 0 0,-1 0 0,0 1 1,4 0-1,14-6 267,-16 5 64,0-2-1,-1 0 0,2-1 0,-2 0 1,0 0-1,1-1 0,-1-1 1,0 0-1,7-11 0,-10 15-268,-1-1-1,1 0 1,0 0-1,-1 0 0,0 0 1,1 0-1,-1-1 1,1 0-1,-1 0 1,0 0-1,-1 0 1,1 0-1,0 0 1,-1 0-1,1 0 0,-1 0 1,1 0-1,-1-1 1,0 1-1,0 0 1,0 0-1,-1-1 1,1 1-1,-2-11 1,-3-7-416,3 18 219,2 4 46,-1 0 1,1 0 0,0 0-1,-1 0 1,0 0 0,1 0-1,-1 1 1,1-1 0,-1 0-1,0 1 1,1-1 0,-1 1-1,1-1 1,-1 1 0,0-1-1,1 1 1,-1 0 0,0 0-1,1 0 1,-1 0 0,0 0-1,0 0 1,0 0-33,-1 1 33,1-1-1,-1 0 0,1 1 1,0-1-1,-1 1 1,1 0-1,-1 0 1,1 0-1,0 1 0,0-1 1,-1 1-1,1-1 1,0 1-1,0 0 0,0 0 1,0 0-1,0 0 1,0 1-1,0-1 1,0 0-1,0 1 0,-1 4 1,0 4-40,-1-1 0,1 0 0,0 0 0,-3 18 1,4-19-63,0 0 1,0 1-1,1-1 1,0 0-1,0 0 1,0 0-1,0 0 1,0 0-1,0 1 1,1-2-1,0 1 1,0 1-1,0-1 1,1-1 0,-1 1-1,3 8 1,-2-12 21,-1 1 0,1-1 0,0-1 0,0 1 0,0-1 0,0 1 0,0-1 0,0 1 1,1-2-1,-1 1 0,0-1 0,1 0 0,-1 0 0,1-1 0,0 0 0,-1 0 0,1 0 1,0-1-1,0 1 0,0-1 0,0-1 0,0 1 0,-1-1 0,7-1 0,-3-2-279,0 0-1,1-1 0,-1-1 1,0 0-1,0 0 0,0-3 1,-1 2-1,1-2 1,9-14-1,-13 18 81,-1 2 109,0 1 1,0 0-1,0-1 1,0 0-1,0 1 1,0-1-1,-1 0 0,1 0 1,-1 0-1,1 0 1,-1 0-1,1 0 1,0 0-1,-1 0 1,0-1-1,1 1 0,-1-3 1,4-16-1378,6-5-1271,-2-50 214,-3 15 2592,-4 49 131,-1 2 1,1-1 0,0 1 1,4-19-1,0 17 2363,-5-2-841,0 14-1553,0-1 0,0 1 0,0 0 0,0-1 0,0 1-1,0-1 1,0 1 0,0 0 0,0-1 0,0 1 0,0-1 0,0 1-1,0 0 1,0-1 0,0 1 0,0-1 0,0 1 0,0 0 0,0-1-1,0 1 1,0-1 0,1 1 0,-1 0 0,0-1 0,0 1 0,0 0-1,0-1 1,0 1 0,0 0 0,1 0 0,-1-1 0,0 1 0,0 0-1,0 0 1,0-1 0,0 1 0,0 0 0,0 0 0,1 0 0,-1 0-1,0 0 1,0 0 0,0-1 0,1 1 0,-1 0 0,0 0 0,0 0 0,0 0-1,1 0 1,-1 1 0,0-1 0,0 0 0,1 0 0,-1 0 0,0 0-1,0 0 1,0 0 0,0 1 0,1-1 0,-1 0 0,0 1 0,2 0 2127,-2-2-2111,0 1-1,1 0 1,-1 0-1,0-1 1,1 1-1,-1 0 1,0 0 0,1 0-1,-1 0 1,0 0-1,1 0 1,-1 0 0,1 0-1,-1 0 1,0 0-1,1 1 1,-1-1-1,0 0 1,1 0 0,-1 1-1,0-1 1,0 0-1,0 1 1,1-1 0,-1 1-1,0-1 1,0 1-1,1-1 1,-1 1-1,0-1 1,1 2 0,8 44 485,-1 0 1,-2 2-1,0 0 1,4 61-1,-5-53 809,-4-18 369,-1-34-235,-1-9-849,-1-3-609,1 1-1,0-1 1,0-1-1,0 1 1,0 0-1,1 0 1,0 0-1,0 0 0,0 0 1,0 0-1,0 0 1,0 0-1,1 0 1,0-1-1,0 1 1,0 1-1,3-13 1,-2 7-152,1 0 0,-1 0 0,2 0 0,-1 0 1,1 2-1,-1-1 0,2 1 0,-1 0 0,9-18 0,-11 27-254,0-1-1,0 1 1,0 0-1,0 0 0,0 1 1,1-1-1,-1 1 0,0 0 1,0 0-1,0 1 1,1-1-1,-1 1 0,4 1 1,-3-1-78,9-2-5633,-12 2 5826,1-1 1,-1 1 0,1 0 0,-1 0 0,1 0-1,-1 0 1,1 0 0,0 0 0,-1 0 0,1 1-1,-1-1 1,1 0 0,0 1 0,-1-1 0,0 1-1,1-1 1,0 2 0,4 1-4533,0-9 3236,-7-18 1054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3:55:37.3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10090,'1'4'6966,"2"15"-6820,0 0 1,0 1-1,-1 0 0,-1 0 0,1 0 0,0 36 1,-2-39-66,3 313-143,-4-207 576,10 189 0,-9-306-457,0 0-1,1 1 0,0-1 1,0 0-1,0 0 1,0 1-1,0-1 0,3 9 1,-4-14-87,1 0 1,0 0 0,-1 0 0,1 0 0,0 0 0,-1-1 0,1 1 0,0 0 0,0-1 0,0 0-1,0 1 1,-1-1 0,1 0 0,0 0 0,0 0 0,0 0 0,0 0 0,-1 0 0,1-1 0,0 1-1,0 0 1,-1-1 0,1 0 0,0 1 0,0-1 0,0 0 0,-1 0 0,1 0 0,0 0 0,0-2-1,1-2-209,1-1 0,-2-1 0,1 0 0,0 1 0,-1-1 0,0 1-1,0-1 1,1 0 0,-1 0 0,0 0 0,0-11 0,0-7-1265,-1 0 1,0-24-1,0 25-57,0 10 433,-1 1 0,0 0 0,0 0 0,-3-21 0,2 15 132,-3-31-1636,-9-16 2109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3:55:37.3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11755,'9'13'4164,"13"5"32,-5-7-2787,9 4-2113,2-15-481,6 19-129,-3-19 1,3 14-64,-11-14 32,6 6-33,-10-6 225,1 0 224,-7 0-192,12-6-3940,-25-12 2243,14 38 992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5.3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0 313 8520,'1'0'135,"-1"1"0,0-1 0,0 1-1,1-1 1,-1 1 0,0-1 0,1 1 0,-1-1-1,0 1 1,1-1 0,-1 0 0,1 1 0,-1-1-1,0 0 1,1 1 0,-1-1 0,1 0 0,-1 0 0,1 1-1,-1-1 1,1 0 0,0 0 0,-1 0 0,1 0-1,-1 0 1,1 0 0,-1 0 0,1 0 0,-1 0 0,1 0-1,0 0 1,-1 0 0,1 0 0,-1 0 0,1 0-1,-1-1 1,1 1 0,-1 0 0,1 0 0,-1-1 0,1 1-1,-1 0 1,1 0 0,-1-1 0,0 1 0,1-1-1,-1 1 1,1 0 0,-1-1 0,0 1 0,0-1 0,1 1-1,-1-1 1,0 1 0,0-1 0,1 1 0,-1-1-1,0 1 1,0-1 0,0 0 0,0 1 0,0-2-1,13-16-390,1-2 917,-1-1 0,0 0 0,-2-1 0,0-1 0,14-42 0,-13 31 114,25-47-1,-36 78-918,3 7-49,1 0 147,-1 0-1,0 0 1,0 1 0,-1 0-1,1 0 1,-1 0-1,0 0 1,0 0-1,2 8 1,21 65 41,4 5 117,0-36-1771,-16-27-1722,-9-15-1403,11 2 2062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20 7303,'-40'-19'7143,"28"36"-4613,12 9-2786,12-5-993,1 4-1282,22 12-4644,12-8 1410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6.0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44 121 11915,'-3'-1'4218,"2"1"-4008,0 0 0,0 0 0,0 0 1,0 0-1,1 0 0,-1 0 0,0 0 1,0 0-1,0-1 0,0 1 0,1 0 1,-1 0-1,0-1 0,0 1 0,0-1 1,1 1-1,-1 0 0,0-1 0,1 0 1,-1 1-1,0-1 0,1 1 0,-1-1 1,1 0-1,-1 0 0,-13-26 118,8 8-394,6 6-110,0-34-236,0 43 386,5 4 36,-2 0-25,0 1-1,-1 0 1,1 0-1,0 0 1,-1 0-1,1 1 0,-1-1 1,1 1-1,-1-1 1,0 1-1,0 0 0,1 0 1,-1 0-1,-1 0 1,1 0-1,0 1 0,0-1 1,-1 1-1,1-1 1,-1 1-1,2 3 1,28 72-699,-24-59 548,59 197-939,-64-212 1265,-1-12-30,1-1-1,0 1 1,1 1 0,0-1-1,0 0 1,5-8 0,6-15 254,6-38 280,-16 48-466,2 0 0,1 1 1,0 0-1,20-36 0,-27 55-189,1-1 1,0 1-1,0-1 1,0 1-1,0 0 1,0-1 0,0 1-1,0 0 1,0 0-1,0 0 1,0 0-1,1 0 1,-1 0-1,0 0 1,1 0-1,-1 1 1,1-1-1,-1 0 1,1 1-1,-1-1 1,1 1-1,-1 0 1,1-1-1,0 1 1,-1 0 0,1 0-1,-1 0 1,1 0-1,0 0 1,1 1-1,1 0-56,-1 1-1,1 0 1,0 0 0,-1 0-1,0 1 1,1-1 0,-1 1-1,0 0 1,0 0 0,0 0-1,3 5 1,7 11-948,0 1 0,19 41 0,-32-61 980,22 49-2216,20 57-11430,-40-98 10789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7.3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289 1 11147,'13'12'2836,"-19"-10"-721,4-2-2195,0 1 1,0-1-1,-1 0 1,1 1-1,0-1 1,1 1 0,-1-1-1,0 1 1,0 0-1,0 0 1,0 0-1,-2 2 1,-92 64-801,-61 15 5513,156-81-4635,0-1 0,0 1 0,0 0 0,0-1 0,0 1 1,1 0-1,-1 0 0,0 0 0,0 0 0,0 0 0,1 0 0,-1 0 0,1 0 0,-1 0 1,1 0-1,-1 0 0,1 0 0,-1 1 0,1 1 0,-1-1-30,2-1 4,-1 0 0,0 0-1,0 1 1,0-1-1,0 0 1,1 0-1,-1 1 1,1-1-1,-1 0 1,1 0 0,-1 0-1,1 0 1,0 0-1,0 0 1,-1 0-1,1 0 1,0 0-1,0 0 1,0 0 0,0 0-1,0-1 1,2 2-1,-3-1-27,15 10-81,-1 0 0,2 0 0,-1-2 0,1 0 0,18 7 0,-20-10 367,0 1-1,0 0 1,-1 1-1,0 1 1,-1 0 0,22 20-1,-17-2 567,-16-26-772,-1 1 1,1-1 0,-1 0 0,1 1 0,-1-1-1,0 1 1,0-1 0,0 0 0,0 1 0,0-1-1,0 1 1,0-1 0,0 0 0,-1 1 0,1-1-1,-1 1 1,1-1 0,-1 0 0,1 1-1,-1-1 1,-1 2 0,2-3 1,-1 2-16,1 0 0,-1 0-1,1-1 1,-1 1 0,0 0 0,0-1 0,0 1 0,0 0 0,0-1-1,0 1 1,0-1 0,-1 0 0,1 1 0,0-1 0,-1 0 0,1 0-1,-3 2 1,-2 1 0,1 0-225,0 0 1,0 0-1,-1 0 0,1-1 1,-1 0-1,0 0 1,1 0-1,-1-1 1,-1 0-1,1 0 1,0-1-1,0 1 1,-1-1-1,1-1 1,-12 1-1,13-1-991,3-3-414,1 2 1478,1 0 0,-1-1-1,0 1 1,1 0 0,0-1 0,-1 1-1,1-1 1,0 1 0,0-1 0,-1 1-1,1 0 1,0-1 0,1 1 0,-1-1-1,0 1 1,0-1 0,1-1 0,6-3 213,0 0 0,0 1 0,0-1 1,1 2-1,-1-1 0,1 1 0,1 0 1,-1 1-1,0 0 0,1 0 1,-1 1-1,1 0 0,0 0 0,0 1 1,9 0-1,29-6 267,-34 5 64,-1-2-1,0 0 0,1 0 0,-1-1 1,-1 0-1,1-1 0,-1-1 1,0 0-1,14-11 0,-21 15-268,0-1-1,-1 0 1,1 0-1,-1 0 0,0 0 1,0 0-1,0-1 1,0 1-1,-1-1 1,0 0-1,0 0 1,0 0-1,-1 0 1,0 0-1,0 0 0,0 0 1,0 0-1,-1-1 1,0 1-1,0 0 1,0 0-1,-1-1 1,1 1-1,-4-10 1,-8-8-416,9 18 219,2 4 46,0 0 1,0 0 0,0 0-1,-1 0 1,1 0 0,0 0-1,0 1 1,0-1 0,-1 0-1,1 1 1,0-1 0,-1 1-1,1-1 1,0 1 0,-1-1-1,1 1 1,-1 0 0,1 0-1,0 0 1,-1 0 0,1 0-1,-3 0 1,2 0-33,-1 1 33,0-1-1,0 0 0,0 1 1,0-1-1,0 1 1,0 0-1,0 0 1,0 0-1,0 1 0,1-1 1,-1 1-1,1-1 1,-1 1-1,1 0 0,-1 0 1,1 0-1,0 0 1,0 1-1,0-1 1,0 0-1,0 1 0,-2 4 1,-1 3-40,-1 0 0,1 0 0,1 0 0,-6 18 1,8-19-63,0 0 1,0 0-1,1 0 1,0 0-1,1 0 1,0 0-1,0 0 1,1 0-1,0 1 1,0-2-1,1 1 1,1 0-1,-1 0 1,1-1 0,1 1-1,4 8 1,-5-12 21,1 1 0,0-1 0,-1-1 0,2 1 0,-1-1 0,0 1 0,1-1 0,0 0 1,0-1-1,0 1 0,0-1 0,1 0 0,-1 0 0,1-1 0,0 0 0,-1 0 0,1 0 1,0-1-1,0 1 0,1-1 0,-1-1 0,0 1 0,0-1 0,12-1 0,-4-2-279,-1 0-1,1-1 0,-1-1 1,0 0-1,0 0 0,-1-2 1,0 1-1,0-2 1,20-14-1,-26 18 81,-4 2 109,0 1 1,0 0-1,0-1 1,-1 0-1,1 1 1,0-1-1,-1 0 0,1 0 1,-1 0-1,0 0 1,0 0-1,1 0 1,-1 0-1,-1 0 1,1-1-1,0 1 0,0-3 1,7-15-1378,13-6-1271,-3-49 214,-7 14 2592,-10 50 131,0 1 1,1-1 0,1 1 1,6-19-1,3 17 2363,-12-1-841,0 13-1553,0-1 0,0 1 0,0 0 0,0-1 0,0 1-1,-1-1 1,1 1 0,0 0 0,0-1 0,0 1 0,0-1 0,0 1-1,0 0 1,0-1 0,1 1 0,-1-1 0,0 1 0,0 0 0,0-1-1,0 1 1,0-1 0,1 1 0,-1 0 0,0-1 0,0 1 0,0 0-1,1-1 1,-1 1 0,0 0 0,1 0 0,-1-1 0,0 1 0,1 0-1,-1 0 1,0-1 0,1 1 0,-1 0 0,0 0 0,1 0 0,-1 0-1,1 0 1,-1 0 0,0-1 0,1 1 0,-1 0 0,1 0 0,-1 0 0,0 0-1,1 0 1,-1 1 0,1-1 0,-1 0 0,1 0 0,-1 0 0,0 0-1,1 0 1,-1 0 0,0 1 0,1-1 0,-1 0 0,1 1 0,3 0 2127,-3-2-2111,-1 1-1,1 0 1,0 0-1,-1-1 1,1 1-1,0 0 1,-1 0 0,1 0-1,0 0 1,-1 0-1,1 0 1,0 0 0,0 0-1,-1 0 1,1 0-1,0 1 1,-1-1-1,1 0 1,0 0 0,-1 1-1,1-1 1,-1 0-1,1 1 1,0-1 0,-1 1-1,1-1 1,-1 1-1,1-1 1,-1 1-1,1-1 1,0 2 0,18 43 485,-2 1 1,-3 1-1,-1 1 1,8 59-1,-10-51 809,-9-19 369,-2-33-235,-3-9-849,0-3-609,1 1-1,-1-1 1,1 0-1,0 0 1,1 0-1,0 0 1,0 0-1,1 0 0,0 0 1,0 0-1,1 0 1,0 0-1,0 0 1,1 0-1,0 0 1,1 1-1,5-13 1,-3 7-152,0 0 0,1 0 0,1 1 0,0-1 1,1 2-1,0-1 0,1 1 0,0 0 0,20-17 0,-25 26-254,0-1-1,1 1 1,-1 0-1,1 0 0,-1 1 1,1-1-1,0 1 0,0 0 1,-1 0-1,1 1 1,0-1-1,0 1 0,7 1 1,-6-1-78,20-2-5633,-25 2 5826,1-1 1,-1 1 0,0 0 0,0 0 0,0 0-1,0 0 1,1 0 0,-1 0 0,0 0 0,0 1-1,0-1 1,0 0 0,1 1 0,-1-1 0,0 1-1,0-1 1,1 2 0,9 1-4533,-1-9 3236,-13-18 1054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7.7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10090,'2'4'6966,"5"15"-6820,-1 0 1,0 0-1,-1 1 0,-2 0 0,0 0 0,1 35 1,-3-38-66,5 309-143,-8-204 576,21 186 0,-19-302-457,1 0-1,0 1 0,1-1 1,0 0-1,0 0 1,0 1-1,1-2 0,5 10 1,-7-14-87,0 0 1,1 0 0,0 0 0,-1 0 0,1 0 0,-1-1 0,1 1 0,0 0 0,-1-1 0,1 0-1,0 1 1,0-1 0,-1 0 0,1 0 0,0 0 0,0 0 0,0 0 0,-1 0 0,1-1 0,0 1-1,0 0 1,-1-1 0,1 0 0,0 1 0,-1-1 0,1 0 0,-1 0 0,1 0 0,-1 0 0,3-2-1,0-2-209,1-1 0,-1 0 0,-1-1 0,1 1 0,-1-1 0,0 1-1,-1-1 1,1 0 0,-1 0 0,0 0 0,0-11 0,1-6-1265,-2-1 1,-2-24-1,0 26-57,1 9 433,-2 1 0,1 0 0,-1 0 0,-7-20 0,4 14 132,-6-30-1636,-19-17 2109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8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11755,'19'13'4164,"28"5"32,-10-7-2787,19 3-2113,4-14-481,14 19-129,-8-19 1,6 14-64,-22-14 32,12 6-33,-21-6 225,2 0 224,-14 0-192,23-6-3940,-52-12 2243,30 38 992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3T08:03:02.3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0,'2541'0,"-2521"0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8.7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 9929,'-1'0'268,"1"0"0,-1 0 0,1 0 0,-1 0-1,1 0 1,-1 0 0,1 0 0,-1 0 0,1 0-1,-1 0 1,1 0 0,-1 0 0,0 0 0,1 0-1,-1 0 1,1 1 0,0-1 0,-1 0 0,1 0-1,-1 1 1,1-1 0,-1 0 0,1 1 0,0-1-1,-1 0 1,1 1 0,-1-1 0,1 0 0,0 1-1,-1-1 1,1 1 0,0 0 0,-1 6 798,1-6-1371,0 2 1613,-6 5-1095,6-8-200,-1 0 0,1 1 1,-1-1-1,1 0 1,-1 0-1,1 1 0,-1-1 1,1 0-1,0 1 0,-1-1 1,1 0-1,0 1 0,-1-1 1,1 1-1,0-1 1,-1 1-1,1-1 0,0 1 1,0-1-1,-1 0 0,1 1 1,0-1-1,0 1 0,0 0 1,0-1-1,0 1 1,0-1-1,0 1 0,0-1 1,0 1-1,0 0 0,2 2 51,-1-1-1,1 1 0,0-1 1,0 0-1,0 0 1,0 0-1,0 0 0,1 0 1,-1 0-1,1-1 0,-1 1 1,1-1-1,0 0 1,-1 1-1,1-1 0,0-1 1,0 1-1,0 0 0,0-1 1,0 1-1,3-1 1,75 2 113,-53-3-622,50-14-4093,-66 11 34,-2-6 2900,-6 6 318,17-10-6700,-3 17 5301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9.3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63 10858,'0'0'10447,"-2"4"-10543,-1 3 119,0 0-1,1 0 0,0 1 0,1 0 0,-1-1 1,2 1-1,-1 0 0,1 14 0,10 71 310,-6-67-260,30 217-302,34 311-1574,-62-492 410,-6-59 65,-2-10-2723,-36-199-6480,7-3 9016,3-105 7843,25 264-4775,-1 2 436,5-51-1,0 82-1603,0-1 0,2 1 0,0-1 0,1 1 0,1 0-1,8-17 1,-12 30-337,0 1 0,1-1 0,0 1-1,-1 0 1,1 0 0,1 0 0,-1 0 0,0 0-1,1 0 1,-1 0 0,1 1 0,0-1-1,0 1 1,0 0 0,0 0 0,0 0 0,1 0-1,-1 1 1,0-1 0,1 1 0,-1 0-1,1 0 1,0 0 0,6 0 0,-6 1-11,0 0-1,-1 1 1,1 0 0,0 0 0,-1 0 0,1 0-1,-1 1 1,1-1 0,-1 1 0,1 0-1,-1 0 1,0 0 0,0 0 0,0 1 0,0-1-1,0 1 1,-1 0 0,1 0 0,-1 0 0,0 0-1,0 0 1,0 0 0,3 8 0,0 0 77,-1 1 0,0 0 1,-1 0-1,-1 0 0,1 1 1,-2-1-1,0 1 0,0-1 1,-1 1-1,-1 0 0,0-1 0,-1 1 1,-6 21-1,3-12-487,-2 0 0,-1 0 1,-1-1-1,-1 0 0,0 0 0,-22 29 1,-14 25-6167,5-40-939,18-43 5002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9.9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33 6150,'61'60'5940,"-47"-43"-5743,0 0 0,-2 2 0,0 0 0,11 22 0,-18-30-275,1 1 0,-2 0 1,1 0-1,-2 0 0,0 0 0,0 0 0,-1 1 0,0 0 1,-1-1-1,-1 1 0,0 0 0,-1-1 0,0 1 1,-1-1-1,-4 17 0,5-26 266,0 1 0,-1-1 1,1 0-1,-1 0 0,0 0 1,0 0-1,0 0 0,0 0 1,0 0-1,0 0 0,-1-1 1,0 0-1,1 1 0,-1-1 1,0 0-1,0 0 0,0 0 1,0-1-1,0 1 0,-1-1 0,1 0 1,0 1-1,-1-2 0,1 1 1,-1 0-1,1-1 0,-1 1 1,-5-1-1,9 0-167,-1 0 0,1 0 0,0 0-1,0 0 1,-1 0 0,1 0 0,0 0 0,-1 0 0,1 0-1,0 0 1,0 0 0,-1 0 0,1 0 0,0 0 0,0-1 0,-1 1-1,1 0 1,0 0 0,0 0 0,-1 0 0,1 0 0,0-1-1,0 1 1,-1 0 0,1 0 0,0-1 0,0 1 0,0 0 0,0 0-1,-1 0 1,1-1 0,0 1 0,0 0 0,0-1 0,0 1-1,0 0 1,0 0 0,0-1 0,0 1 0,0 0 0,0-1 0,-3-7 9,2-1 0,-1 1 0,1-1 1,1 0-1,-1 1 0,1-1 0,1 0 1,0 1-1,0-1 0,1 1 1,0-1-1,0 1 0,1 0 0,0 0 1,0 0-1,1 0 0,0 0 0,6-8 1,7-10-43,1 1 1,0 0-1,2 2 1,25-24-1,-26 29 86,1 1-1,28-20 1,-41 33-195,0-1-1,1 1 1,-1 0-1,1 0 1,0 1-1,0 0 1,0 0-1,1 1 1,-1 0-1,16-1 1,-21 3 24,0 0 0,0 1 0,0-1 0,0 1 1,-1 0-1,1 0 0,0 0 0,-1 0 0,1 1 0,-1-1 1,1 0-1,-1 1 0,0 0 0,0 0 0,0 0 1,0 0-1,0 0 0,0 0 0,0 0 0,0 0 0,-1 1 1,1-1-1,-1 1 0,0-1 0,0 1 0,0 0 1,0-1-1,0 1 0,0 5 0,3 11-290,-1 0 0,0 0 0,-1 27 0,-1-22 206,0-9 238,0-1 0,1 1 0,0 0 0,9 26 0,-10-38-11,0-1 0,0 1 0,0 0 0,0-1 0,0 1 0,1-1 0,-1 0 0,1 0 1,0 1-1,-1-1 0,1 0 0,0 0 0,0 0 0,0-1 0,1 1 0,-1 0 0,0-1 1,1 0-1,-1 1 0,1-1 0,-1 0 0,1 0 0,0-1 0,-1 1 0,1 0 0,0-1 1,0 0-1,-1 1 0,1-1 0,0 0 0,0 0 0,-1-1 0,6 0 0,2-2 229,-1 0-1,0 0 1,0-1 0,0 0-1,0-1 1,0 0-1,-1 0 1,0-1 0,0 0-1,-1 0 1,1-1-1,-1 0 1,-1 0 0,1-1-1,-1 0 1,-1 0-1,1 0 1,-1-1-1,-1 1 1,7-19 0,-8 20-139,-1 0 0,-1 0-1,1-1 1,-1 1 0,0 0 0,0-1 0,-1 1 0,0 0 0,-1-1 0,1 1 0,-2 0 0,-1-11 0,1 12-289,-1 0-1,1 0 1,-1 1 0,0-1-1,-1 1 1,1-1 0,-1 1-1,0 0 1,0 1 0,-1-1 0,1 1-1,-1 0 1,0 0 0,0 0-1,0 0 1,-7-2 0,1 1-1380,0 1 0,-1 0 1,0 0-1,0 1 0,0 1 0,-20-2 1,-13-4-4657,31 5 3819,-24-2 1943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1.1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169 7 10282,'0'0'3107,"-1"4"-518,-8 16-2723,0 0 1,-1 0-1,-1-1 0,-19 24 1,-27 48 1527,50-76-1200,1-1 0,0 1 0,1 1 0,0-1 0,1 1 0,1 0 1,-2 31-1,5-43-194,0 1 1,0-1-1,0 1 1,0 0-1,1-1 1,0 1-1,0-1 1,0 0-1,0 1 1,1-1-1,0 0 1,0 1-1,0-1 1,0 0-1,1-1 1,-1 1-1,1 0 1,0-1-1,0 1 1,0-1-1,1 0 1,-1 0-1,1 0 1,0-1-1,0 1 1,0-1-1,0 0 1,0 0-1,0 0 1,0-1-1,1 1 1,5 0-1,3 0 102,0-1-1,-1 0 1,1-1-1,0-1 0,0 0 1,0 0-1,0-1 1,-1-1-1,1 0 1,-1-1-1,0 0 0,0-1 1,0 0-1,-1-1 1,0-1-1,0 1 1,0-2-1,14-12 0,-15 12 21,-1 1-1,-1-2 1,0 1 0,0-1-1,-1 0 1,0-1-1,0 1 1,-1-2-1,0 1 1,-1 0-1,0-1 1,-1 0-1,0 0 1,-1-1-1,0 1 1,-1-1-1,0 1 1,0-1-1,-2 0 1,0-16-1,0 26-119,0-1 1,0 1-1,-1 0 0,1-1 0,-1 1 1,0 0-1,1-1 0,-1 1 0,0 0 1,0 0-1,-1 0 0,1 0 0,0 0 1,-1 0-1,1 0 0,-1 0 0,0 0 1,1 1-1,-1-1 0,0 1 0,0-1 1,0 1-1,0 0 0,0 0 0,0 0 1,-1 0-1,1 0 0,0 0 0,-5 0 1,4 0-19,0 1 0,-1 0 0,1 1 0,0-1 0,-1 1 0,1-1 0,0 1 0,0 0 0,0 0 0,-1 0 0,1 1 1,0-1-1,1 1 0,-1 0 0,0-1 0,0 1 0,1 1 0,-1-1 0,1 0 0,0 1 0,-1-1 0,-1 3 0,-1 2 6,0 0-1,1 0 0,-1 0 1,1 1-1,1-1 1,-1 1-1,1 0 1,1 0-1,0 0 0,0 0 1,0 1-1,1-1 1,0 1-1,1-1 0,0 0 1,0 1-1,1-1 1,0 1-1,0-1 0,1 0 1,0 0-1,0 0 1,1 0-1,0 0 0,1 0 1,0-1-1,0 1 1,9 12-1,-5-10-122,0-1-1,0 0 1,1 0 0,0 0-1,1-1 1,0-1 0,0 1 0,0-2-1,1 1 1,0-1 0,1-1-1,-1 0 1,1-1 0,0 0-1,0-1 1,0 0 0,0-1-1,1 0 1,15 0 0,-16-3-469,1 1 0,-1-1 0,0-1 0,1 0 0,-1-1 0,0 0 0,0-1 0,0-1 0,-1 0 0,1 0 0,-1-1 0,0 0 0,11-9 1,-6 1-395,-1 1 0,-1-2 0,0 0 0,-1-1 0,0 0 0,-1-1 0,13-25 1,59-129-536,-40 52 6681,-44 118-4957,1 0 0,-1 0 0,0 0 0,1-1 0,-1 1 0,0 0-1,0 0 1,0 0 0,1-1 0,-1 1 0,-1 0 0,1 0 0,0 0 0,0-1 0,0 1 0,-1 0 0,1 0 0,0 0 0,-1 0-1,0-2 1,0 2-129,0 0-1,1 1 0,-1-1 0,0 1 0,0-1 1,0 1-1,0 0 0,0-1 0,1 1 1,-1 0-1,0 0 0,0-1 0,0 1 0,0 0 1,0 0-1,0 0 0,0 0 0,0 0 0,0 0 1,-1 1-1,-4 0 73,1 0 0,-1 1 0,0 0 0,1 0 0,-1 1 0,-7 4 0,-12 9 528,1 0 0,1 2 0,1 0-1,1 2 1,-34 38 0,53-55-576,0 1 0,-1 1 0,1-1 0,0 0 0,1 0 0,-1 1 0,1-1 0,0 1 1,0-1-1,0 1 0,1 5 0,6-3-13,9 3-80,1-1 0,1-1 0,29 10 0,-32-14 121,0 1 1,0 1-1,-1 0 0,0 0 0,0 1 0,-1 1 0,0 1 1,0-1-1,20 21 0,-29-26-69,-1 0-1,0 1 1,0-1 0,0 0 0,0 1-1,-1-1 1,1 1 0,-1 0-1,0-1 1,0 1 0,0 0 0,-1 0-1,1 0 1,-1 0 0,0 0 0,0-1-1,-1 1 1,1 0 0,-1 0 0,1 0-1,-1-1 1,-1 1 0,1 0-1,0-1 1,-1 1 0,-2 4 0,1-3-223,-1 1 1,0-1-1,0 0 1,0 0-1,-1 0 0,1 0 1,-1-1-1,0 0 1,-1 0-1,1 0 1,-1 0-1,0-1 1,-9 4-1,14-7-2,0 1 1,0-1-1,0 0 0,0 0 0,0 1 1,0-1-1,0 0 0,0 0 0,1 0 0,-1 0 1,0 0-1,0 0 0,0-1 0,0 1 1,0 0-1,0 0 0,0-1 0,0 1 1,1 0-1,-1-1 0,0 1 0,0-1 0,0 1 1,1-1-1,-1 0 0,0 1 0,1-1 1,-1 0-1,0 1 0,1-1 0,-1 0 1,1 0-1,-1 1 0,1-1 0,0 0 1,-1 0-1,1-1 0,-6-24-2628,6 12 992,0 0 1,2-1-1,4-25 0,-4 35 1654,0 0 0,1 0 0,-1 0 0,1 0-1,0 1 1,0-1 0,7-6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1.5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147 1 7495,'32'11'2808,"-25"-8"523,-7 2-3149,-1 0-109,1-1-1,-1 1 1,0-1 0,0 0 0,0 1 0,-1-1-1,0 0 1,1 0 0,-2 0 0,1 0 0,0 0 0,-1-1-1,1 1 1,-5 3 0,-56 53 2360,51-52-1941,1 2 1,0 0-1,1 0 0,0 1 1,1 0-1,-11 16 1,18-24-479,1 0 0,-1 1 0,1-1 0,0 0 0,0 1 1,0 0-1,0-1 0,1 1 0,-1-1 0,1 1 0,0 0 1,0-1-1,0 1 0,1 0 0,-1-1 0,1 1 0,0-1 1,0 1-1,0-1 0,1 1 0,-1-1 0,1 0 0,0 1 0,-1-1 1,2 0-1,2 3 0,7 8 31,0-2 0,2 0-1,-1 0 1,24 14 0,-24-17 66,0 0 1,0 1-1,-1 1 1,11 12-1,-19-19-165,-1 0 0,0 0 0,0 0-1,-1 1 1,1-1 0,-1 1-1,0 0 1,0-1 0,-1 1-1,1 0 1,-1 0 0,0 0-1,0 0 1,-1 1 0,0-1 0,0 0-1,0 0 1,0 0 0,-1 0-1,0 0 1,0 0 0,-2 8-1,0-8-358,0 1-1,0-1 0,0 0 0,0-1 0,-1 1 0,0 0 0,0-1 0,0 0 1,0 0-1,-1 0 0,0 0 0,1-1 0,-1 0 0,-1 0 0,1 0 0,0-1 1,-1 1-1,-10 2 0,-5-3-909,18-2 539,-1 0 1,0 0 0,1-1-1,-1 1 1,1-1 0,0 0-1,-1 0 1,1 0-1,0 0 1,-5-3 0,17-22-2095,-6 25 2877,-1 0-1,0 0 0,0 1 0,1-1 0,-1 1 1,0-1-1,1 1 0,-1 0 0,1 0 1,-1 0-1,4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1.9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134 1 11691,'1'2'210,"0"0"1,-1 1-1,1-1 0,-1 0 0,1 1 1,-1-1-1,0 1 0,0-1 1,0 1-1,0-1 0,0 1 0,-1-1 1,1 0-1,-1 1 0,1-1 1,-1 1-1,0-1 0,0 0 0,0 0 1,0 0-1,-1 1 0,-1 1 1,2-1-241,0 0 0,0-1 0,1 1 1,-1 0-1,1 0 0,0 0 0,-1 0 1,1 0-1,1-1 0,-1 4 1,0-3 110,0 1 74,2-4 24,-1 0 0,0 0 0,1 0 0,-1 0 0,0 0 0,0 0 1,1-1-1,-1 1 0,0 0 0,0-1 0,1 1 0,-1-1 0,0 1 0,0-1 0,0 0 0,0 1 0,0-1 1,0 0-1,0 0 0,0 0 0,0 1 0,0-1 0,0 0 0,-1 0 0,1-1 0,0 1 0,1-2 0,1-35 3113,-3 29-2245,0 6-759,-3-1-373,0 2-295,1 0 0,-1 0 0,1 0 1,-1 0-1,0 0 0,1 1 0,-1-1 1,0 1-1,-5-2 0,-28-1-10668,-18 11 2218,22-14 6513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2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292 0 9641,'17'45'1916,"-2"1"0,18 87 0,-20-78-2155,-1 1 481,7 65 0,-17-99 12,-1 0-1,-1 0 1,-1 0-1,0 0 1,-2 0-1,-6 22 0,6-32-89,-1-1-1,-1 0 0,0 0 0,-1-1 0,0 1 0,0-1 0,-1-1 0,0 1 0,-1-1 1,0 0-1,0-1 0,-18 14 0,16-15-518,0 0 0,0-1-1,-1 0 1,0 0 0,0-1 0,-1-1 0,-19 6 0,23-9-366,-1-1 0,0 1 1,1-2-1,-1 1 0,0-1 0,1 0 1,-1-1-1,-10-3 0,16 4 353,-2 0-176,-1-1 0,2 0 0,-1 1 0,0-1 0,0-1 0,1 1 0,-1-1 0,1 0 0,0 0 0,-1 0 0,1 0 0,-5-7 0,2 3-103,-15-16-1467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2.8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10698,'0'0'929,"33"21"-929,-4 8-3363,4 6-4805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3.4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14 6150,'34'0'2082,"-33"0"-2029,-1 0 1,1 0-1,-1 0 1,1 0-1,0 0 1,-1 0-1,1 0 1,0 0-1,-1 0 1,1 0-1,-1 0 1,1-1-1,0 1 1,-1 0-1,1 0 1,-1-1-1,1 1 1,-1 0-1,1-1 0,-1 1 1,1-1-1,-1 1 1,1 0-1,-1-1 1,1 1-1,-1-1 1,0 0-1,1 1 1,-1-1-1,0 0-88,0 1 0,1 0 0,-1-1 0,0 1-1,0 0 1,0-1 0,1 1 0,-1 0 0,0 0 0,0-1-1,1 1 1,-1 0 0,0 0 0,0 0 0,1-1 0,-1 1-1,0 0 1,1 0 0,-1 0 0,0 0 0,1-1-1,-1 1 1,0 0 0,1 0 0,-1 0 0,0 0 0,1 0-1,-1 0 1,0 0 0,1 0 0,-1 0 0,0 0 0,1 0-1,-1 0 1,0 1 0,1-1 0,-1 0 0,0 0-1,1 0 1,15 4-541,-12-3 757,2 13 1644,-7-7 2852,-1-6-4333,1 1 0,-1 0 0,0 0 0,0-1 0,0 0-1,0 1 1,0-1 0,0 0 0,-1 0 0,1 0 0,0 0-1,-4 1 1,-14 6 146,6-2-485,10-4-42,1 2-54,-38 50-352,16-15 336,21-30 101,-2 9 17,5-14 8,0 0-1,0 0 0,0 0 1,0 0-1,1 0 0,0 1 0,0-1 1,0 0-1,0 0 0,1 0 0,-1 0 1,1 0-1,0 0 0,0 0 0,1 0 1,-1 0-1,1-1 0,0 1 1,0 0-1,3 4 0,3 7 186,-6-11-23,1-1-10,-1 0-120,0-1 0,0 1 0,0-1 0,1 0 1,-1 0-1,1 0 0,-1 0 0,1 0 0,0-1 0,0 1 0,0-1 0,0 0 0,0 0 0,0 0 0,0 0 1,0 0-1,0-1 0,0 0 0,1 1 0,4-1 0,171-14 376,-177 19-523,-1 0 77,1 0 1,-1 0-1,0 0 0,-1 0 1,1 1-1,-1-1 0,0 0 1,0 0-1,0 1 0,-1-1 0,0 0 1,0 0-1,-3 9 0,3-11-34,-15 22-780,-8 0 448,-1-1-1,-46 34 1,55-45 73,10-9-294,1-1 0,-1 0-1,0 0 1,0 0 0,0-1 0,0 0-1,0 0 1,0 0 0,0-1-1,-11 1 1,-8 3-3295,21-3 2509,4-2 1257,-1 0 1,1 1-1,-1-1 0,1 0 0,-1 0 1,1 0-1,-1 1 0,1-1 1,-1 0-1,1 0 0,-1 0 1,1 0-1,-1 0 0,1 0 1,-1 0-1,1 0 0,-1 0 0,1 0 1,-1-1-1,1 1 0,-1 0 1,1 0-1,-1 0 0,1-1 1,-1 1-1,1 0 0,-1 0 1,1-1-1,0 1 0,-1 0 0,1-1 1,-1 1-1,1 0 0,-1-2 1,-1 1-80,-2-2-1452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5.1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8648,'19'38'9164,"-6"27"-8661,-7-26 336,106 593 2220,-89-513-2923,57 234-1254,-72-338-16,-4-29-517,-7-38-123,-66-228 1544,-32-175 4725,96 422-4267,1-1-1,2 0 1,1 1-1,2-1 1,5-35 0,-4 57-153,1 0-1,0 0 1,0 0 0,1 1 0,1-1 0,0 1 0,10-16 0,-11 21-24,0 0 0,0 1 0,1 0 1,0 0-1,0 0 0,0 0 0,1 1 1,-1 0-1,1 0 0,0 1 0,0-1 1,0 1-1,1 0 0,8-2 0,-12 4-49,1 0 0,-1 0 0,1 0 0,0 1 0,-1 0 0,1-1 0,0 1 0,-1 0 0,1 1 0,0-1 0,-1 1-1,1-1 1,-1 1 0,1 0 0,-1 0 0,1 1 0,-1-1 0,0 1 0,1 0 0,-1 0 0,0 0 0,0 0 0,0 0 0,-1 1-1,1-1 1,0 1 0,-1 0 0,3 4 0,-1-2-37,-1 0 1,0 1-1,-1 0 0,1-1 1,-1 1-1,0 0 0,-1 0 1,0 0-1,1 0 0,-2 0 1,1 1-1,-1-1 0,0 0 1,0 0-1,-1 0 0,-1 8 1,0-4-286,-1 1 1,0 0 0,0-1-1,-2 1 1,1-1 0,-12 18 0,9-18-892,0-1 1,-1 0 0,-1 0-1,1 0 1,-20 13 0,25-20 818,1 1 1,-1-1-1,0 0 1,0 0 0,0 0-1,0 0 1,0-1-1,0 1 1,-1-1 0,1 0-1,-1 0 1,1 0-1,-1 0 1,1-1 0,-1 1-1,1-1 1,-1 0-1,1 0 1,-1 0 0,1-1-1,-6 0 1,-27-5-3933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8:03:06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24575,'2589'0'-1365,"-2568"0"-5461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6.4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515 20 7463,'5'-18'3923,"-8"16"-3199,-10 3-1324,-7 1 612,-1 1 1,1 1 0,0 0-1,1 2 1,-33 13 0,22-8 220,-134 54 1554,147-57-1641,1 1-1,0 0 1,0 1 0,1 0-1,1 1 1,-1 1 0,-17 20-1,31-31-169,-1 0 0,1 0-1,0 1 1,0-1 0,-1 1-1,1-1 1,0 1 0,0 0-1,0-1 1,1 1 0,-1 0-1,0 0 1,1 0 0,-1-1-1,1 1 1,-1 0 0,1 0-1,0 0 1,0 0 0,0 0-1,0 0 1,0 0-1,0 0 1,1-1 0,-1 1-1,1 0 1,-1 0 0,1 0-1,0 0 1,0-1 0,-1 1-1,1 0 1,0-1 0,1 1-1,-1-1 1,0 1 0,0-1-1,1 1 1,-1-1 0,1 0-1,-1 0 1,1 0 0,-1 0-1,1 0 1,0 0 0,-1 0-1,1 0 1,3 0 0,10 5-17,0 0 0,0-1 1,0-1-1,23 3 0,-35-6 55,110 14 674,-70-10-51,1 1-1,-1 3 1,64 20 0,-105-29-575,1 1 0,0 0 0,0 0 0,-1 1 0,1-1 0,-1 0 0,1 1 0,-1-1 0,0 1 0,1 0-1,-1 0 1,0 0 0,0 0 0,0 0 0,0 1 0,-1-1 0,1 0 0,-1 1 0,1-1 0,-1 1 0,2 4 0,-3-3-4,0-1 1,0 0-1,0 0 0,0 1 0,-1-1 0,1 0 0,-1 0 1,0 1-1,0-1 0,0 0 0,0 0 0,-1 0 0,1 0 1,-1 0-1,-4 5 0,-4 4-12,-1 1 0,0-1 0,-1-1 0,0 0 0,-1-1 0,-20 12 0,-41 19-1522,20-22-2616,53-19 3905,0 1 0,1-1 0,-1 0 0,0 0 0,0 1 0,0-1 0,0 0 0,0 0 0,0 0 0,0 0 0,0 0 0,0 0 0,0 0 0,0 0 0,0-1 0,0 1 0,0 0 0,0-1 0,1 1 0,-1 0 0,0-1-1,0 1 1,0-1 0,0 1 0,1-1 0,-1 0 0,0 1 0,1-1 0,-1 0 0,0 1 0,1-1 0,-1 0 0,1 0 0,-1 0 0,1 1 0,-1-2 0,1 0-93,0 1 0,-1-1 0,1 0-1,0 1 1,0-1 0,0 1 0,1-1 0,-1 1-1,0-1 1,1 1 0,-1-1 0,1 1-1,-1 0 1,1-1 0,0 1 0,-1-1-1,1 1 1,0 0 0,0 0 0,0 0-1,1-2 1,1 1 215,0 0 0,0 0-1,0 0 1,0 1 0,0-1 0,0 1-1,0 0 1,5-2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6.9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202 190 5605,'0'0'4511,"-3"5"-3133,-52 72 1915,72-64-2278,-13-13-882,0 0 1,0 0 0,-1-1-1,1 1 1,0-1 0,-1 0-1,1 0 1,-1 0 0,1-1-1,-1 1 1,1-1-1,5-4 1,39-26 1294,-48 32-1417,11-7 216,-1 0 0,-1-1 1,1 0-1,-1-1 0,-1 0 1,0 0-1,0-1 0,-1 0 0,0 0 1,0-1-1,-1 0 0,-1 0 0,7-19 1,-12 28-241,1-1 0,-1 0 1,0 1-1,0-1 0,0 0 1,0 1-1,0-1 0,0 0 0,-1 1 1,0-1-1,1 0 0,-1 1 1,0-1-1,0 1 0,0-1 1,-1 1-1,1 0 0,0-1 1,-1 1-1,0 0 0,0 0 0,1 0 1,-1 0-1,0 1 0,0-1 1,-1 0-1,1 1 0,0-1 1,0 1-1,-1 0 0,1 0 1,-4-1-1,-1-1-65,-1 0-1,1 1 1,-1 0-1,1 0 1,-1 1-1,0 0 1,0 1 0,1-1-1,-1 1 1,-9 2-1,3 0 100,1 1 0,1 1 0,-1 0-1,0 0 1,1 1 0,0 1 0,0 0-1,1 1 1,-1 0 0,2 1-1,-1 0 1,1 0 0,0 1 0,1 1-1,-11 12 1,14-14-28,1 0 0,-1 0-1,2 1 1,-1 0 0,1 0-1,0 0 1,1 0 0,0 1-1,0-1 1,1 1 0,0-1-1,1 1 1,0 0 0,1 0-1,0 0 1,0 0 0,1-1 0,1 1-1,-1 0 1,1 0 0,5 12-1,-4-12-93,1-1 1,0 1-1,1-1 0,0 0 0,0 0 0,1-1 0,0 1 1,0-1-1,1 0 0,0-1 0,0 0 0,1 0 1,0 0-1,0-1 0,1-1 0,0 1 0,0-1 0,0-1 1,15 6-1,-12-7-37,0 0 0,-1-1 0,1 0 0,0-1 0,0-1 0,0 0 0,0 0 0,0-1 0,0-1 0,0 0 0,0 0 1,0-1-1,-1-1 0,0 0 0,1-1 0,15-9 0,4-5-993,52-42 1,-49 35-202,-27 20 786,0 0 0,-1-1 0,1 0-1,-1 0 1,-1 0 0,7-10 0,10-13-1759,15-7-1133,-14-12 662,-19 45 2682,-1-1 0,1 1-1,0 0 1,0 0 0,1 0 0,-1 0 0,6-2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7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5 8744,'-1'-1'265,"0"1"1,0-1-1,0 1 0,0-1 0,0 1 1,0-1-1,0 1 0,-1 0 0,1 0 1,0-1-1,0 1 0,0 0 0,0 0 0,0 0 1,-1 0-1,1 1 0,0-1 0,0 0 1,0 0-1,-2 1 0,1 1-207,-1-1 0,1 1 0,0 0 1,0 0-1,0 0 0,0 0 0,0 0 0,0 0 0,1 1 0,-1-1 0,-1 4 1,-2 5-75,0 1 0,1 0 0,0 0 0,1 0 0,0 0 0,1 1 0,1-1 0,0 1 0,0-1 0,2 19 0,20 141 199,-15-134-158,34 207 63,39 327-716,-69-466-3226,-14-91 1377,1-3 413,6-9 167,-14-12-1034,8 6 1650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7.6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0 200 4580,'11'5'383,"1"0"-1,-1-1 0,1-1 0,-1 0 1,1-1-1,0 0 0,0 0 0,0-2 1,0 1-1,1-2 0,18-2 1,-7 0 179,1-2 0,-2 0 1,1-2-1,40-17 0,-47 16 280,-1 0-1,0-1 0,26-19 0,-38 25-669,0 0-1,0 0 1,0-1 0,-1 1-1,0-1 1,1 0-1,-1 0 1,0 0-1,-1 0 1,1-1 0,-1 1-1,0-1 1,0 1-1,0-1 1,-1 0 0,1 0-1,-1 1 1,0-9-1,-1 11-163,0 0-1,-1 0 0,1 1 1,-1-1-1,1 0 0,-1 0 1,0 1-1,1-1 0,-1 0 1,0 1-1,0-1 1,-1 0-1,1 1 0,0 0 1,0-1-1,-1 1 0,1 0 1,-1 0-1,1-1 0,-1 1 1,1 0-1,-1 0 1,0 1-1,1-1 0,-1 0 1,0 1-1,0-1 0,0 1 1,0-1-1,1 1 0,-1 0 1,0 0-1,0 0 0,0 0 1,0 0-1,-2 0 1,-7 0-11,-1 1 1,1 0 0,-1 0 0,-17 6 0,13-3 83,1 1 0,0 1 0,0 1 0,0 0 0,1 1 0,0 0 0,1 1 0,-1 0 0,2 2 0,0-1 0,0 1 0,-19 24 0,27-29-90,-1 0-1,1 1 1,0-1-1,0 1 1,1 0-1,0 0 1,0 1-1,1-1 1,-1 1 0,2-1-1,-1 1 1,1 0-1,0-1 1,1 1-1,0 0 1,0 0 0,1 0-1,0-1 1,0 1-1,1 0 1,0-1-1,0 1 1,0-1-1,1 0 1,1 0 0,-1 0-1,1 0 1,5 7-1,-2-4-123,1-1 0,0 0-1,0 0 1,1-1 0,0 0-1,1-1 1,0 1-1,0-2 1,0 0 0,1 0-1,0-1 1,0 0 0,1 0-1,-1-2 1,16 4 0,-11-4-168,0 0 0,0-1 0,0-1 0,0-1 0,0 0 0,1-1 1,-1 0-1,0-2 0,0 0 0,-1-1 0,18-6 0,5-3-741,-20 8 103,1-2 0,-2 0-1,22-12 1,17-23-2392,9 9 181,-10-11 945,-44 38 2101,0 1 0,0-1 0,24-6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8.0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380 162 6310,'-1'-2'454,"0"0"-1,0 0 1,0 0-1,0 0 1,0 0-1,0 0 1,-1 1 0,1-1-1,-1 0 1,1 1-1,-1-1 1,1 1 0,-1 0-1,0-1 1,0 1-1,0 0 1,0 0 0,-3-1-1,2 1-241,-1 0 1,1 1-1,-1-1 0,1 1 0,0 0 0,-1 0 0,1 0 1,-1 0-1,1 1 0,-7 1 0,-6 4-293,0 0 0,0 1 0,-29 17 0,35-19 664,-12 8-283,1 1 1,1 0 0,0 1 0,-25 26 0,38-34-240,0 1 0,0 0 0,1 0 0,0 0 0,0 1 0,1-1 0,0 1 1,0 1-1,1-1 0,1 1 0,-1-1 0,2 1 0,-4 17 0,6-23-59,0 0-1,0 1 1,0-1 0,0 0-1,1 0 1,-1 0 0,1 0-1,0 0 1,1 0 0,-1 0-1,0-1 1,1 1 0,0 0-1,0-1 1,0 1 0,1-1-1,-1 0 1,1 0 0,-1 1-1,1-2 1,0 1-1,0 0 1,1-1 0,-1 1-1,0-1 1,1 0 0,0 0-1,-1 0 1,1-1 0,0 1-1,0-1 1,4 1 0,5 1-80,0 0 1,0-1 0,1-1 0,-1 0-1,0-1 1,1 0 0,-1-1 0,22-4 0,-10-1-273,0-1 1,0-2 0,-1 0 0,0-1 0,0-2 0,-1 0 0,-1-2 0,0 0 0,-1-1 0,0-2 0,-1 0 0,25-28 0,-13 10-1080,-18 21 298,0-1 0,-1-1 0,13-21 1,-14 16-564,-1-2 0,-2 1 1,14-48-1,-20 54 1200,-1 0 1,-1 0-1,-1-18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8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50 10282,'-12'-30'4164,"10"23"-411,1-5-1132,-2 17-1843,-1 24-921,8 51-167,3 0 1,20 87-1,-8-61 209,74 438-255,-48-311-2395,-43-221 2518,4 15-2441,-1 0 0,-1 0 1,1 43-1,-5-70 2572,0 0 1,0 1-1,-1-1 0,1 0 0,0 1 1,0-1-1,0 0 0,0 1 1,0-1-1,0 0 0,-1 1 0,1-1 1,0 0-1,0 0 0,-1 1 1,1-1-1,0 0 0,0 0 0,-1 1 1,1-1-1,0 0 0,-1 0 1,1 0-1,0 1 0,-1-1 1,1 0-1,0 0 0,-1 0 0,1 0 1,0 0-1,-1 0 0,1 0 1,0 0-1,-1 0 0,1 0 0,-1 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8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12300,'87'21'3811,"-3"-9"-1152,38-12-5734,31 27-801,-15-27 33,29 12-193,-29-26 96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42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10 375 6502,'-1'-1'372,"0"1"-1,0-1 1,0 0-1,1 0 1,-1 0 0,1 0-1,-1 0 1,0 0-1,1 0 1,-1 0 0,1 0-1,0 0 1,-1 0-1,1 0 1,0 0-1,0 0 1,0 0 0,0 0-1,0 0 1,0-1-1,0 1 1,0 0 0,0-1-1,5-7-998,-3 6 776,-2 0 70,0 0-117,0-1-1,0 1 1,1 0 0,-1 0-1,1 0 1,0 0 0,0 0 0,0 0-1,0 1 1,0-1 0,1 0-1,-1 0 1,1 1 0,0-1-1,0 1 1,0 0 0,0-1-1,4-2 1,0 1-13,-1 0 0,1 0-1,0 1 1,0 0 0,0 0 0,1 0-1,-1 1 1,10-2 0,-2 1-56,0 1 1,0 0-1,1 1 1,-1 0-1,0 1 1,0 1-1,0 1 1,17 3-1,15 9 7,0 3 0,57 29-1,-71-29 113,1-2 0,1-1 0,0-2 0,0-1 0,69 11 0,-74-20 117,1-1 0,-1-2 0,1-1 0,44-8 0,111-38 613,-124 31-782,-23 6-76,0 2 0,1 2 0,41-2 0,-57 8-35,0 1-1,0 1 1,-1 1-1,1 1 1,-1 1-1,37 11 1,157 50-69,-175-56 90,1-2-1,-1-1 0,59 0 0,7-10 70,146-22-1,104-39 160,-234 41-125,59-12 60,410-65 227,-491 91-349,1 4 1,-1 4-1,193 22 1,-76 16 36,248 24 587,-2-52 231,-12-1-353,0 34-303,-302-18 205,1-6 1,180-3-1,150-42-234,309 0 71,-6 124-267,-457-44-18,-85-15-9,436 42 399,-560-78-226,184-20-1,-265 14-149,959-99 369,-475 86-184,-82 4 106,30 5-15,34-3 170,-134-22 26,109-4-154,229 7-237,42 26 37,-125 5 5,-212-22 160,66-2-85,396 24-12,-381 3-99,474 41-133,-880-38 39,475 3 151,-369-10-63,1-1-20,227 6 50,1047 2 487,-485-27-619,-463 0 0,-270 6 0,307 21 0,-223 36-1810,-330-41 1329,1-1-1,0 1 1,0-1-1,0 0 1,0 0-1,0 0 1,0-1-1,-1 0 1,1 0-1,0 0 1,0-1-1,5-2 1,-7 3 55,-1-1 0,1 0 1,0 0-1,-1 0 0,1 0 0,-1 0 1,0 0-1,1-1 0,-1 0 1,0 1-1,-1-1 0,1 0 0,0 0 1,1-4-1,0-3-409,0 0 0,-1 0 0,-1 0 1,0 0-1,0 0 0,-1 0 0,0 0 0,-1-1 0,0 1 0,-4-18 1,-28-104-4868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6.5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482 0 12780,'0'3'8829,"1"-2"-8766,-1 0 0,0 0 0,0 0 0,0 0 0,0 0 0,0 0-1,0 0 1,-1 0 0,1 0 0,0 0 0,0 0 0,-1 0 0,1-1 0,0 1 0,-1 0 0,1 0 0,-2 1 0,-7 8-132,-44 43-143,-1-2 0,-102 73 0,125-102-541,14-10-330,0-1-1,-29 15 1,3-14-3948,-4-13-4224,42 0 5507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6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4100,'0'0'3171,"37"27"-32,-23-9-1762,5-1-416,6 8 32,-3-1 0,1 5-224,-2-8-193,1 2-223,-5-5-161,-1-1-577,3-3-2113,-19-33-673,0-22-3748,10 21 3396,-24-36 3395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3T08:03:11.30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0,'4939'0,"-4914"2,49 8,8 1,-57-9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7.2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11 5797,'-1'-4'3043,"-4"-2"862,7 23-2350,9 50-1857,-4-27 509,11 62-580,13 107-823,-29-196 1073,0-11 350,6-20 720,5-12-258,-10 25-620,1 0-1,0 0 1,1 0 0,-1 1-1,1-1 1,0 1-1,0 0 1,0 1-1,0-1 1,1 1 0,0 0-1,-1 0 1,1 1-1,0 0 1,0 0 0,0 0-1,1 1 1,-1-1-1,8 1 1,-1 0-461,-1 1 1,0 0-1,21 3 0,36 13-6315,-66-16 5801,8 2-289,-4 2-2630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7.6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1 11147,'0'64'3747,"-29"-22"33,19 15-3396,1-5-736,9 8-385,0-13-224,0 5-96,0-21-96,0 2-160,13-13-2723,9-14 737,-22-43 288,33 25 96,-28-42 2691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7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299 272 6502,'14'39'2623,"13"50"0,-20-61-2421,-2-1 1,0 1-1,-2 0 0,-1 0 0,-3 40 1,0-60-91,0 1-1,-1-1 1,0 0 0,0 0 0,-1 0 0,0 0 0,-7 14 0,7-18-10,1-1 1,0 1 0,-1-1-1,1 0 1,-1 0 0,0 0-1,0 0 1,0-1 0,0 1-1,-1-1 1,1 1 0,-1-1-1,0 0 1,1-1-1,-1 1 1,0-1 0,0 1-1,-5 0 1,-3-1 207,0-1 0,1 0-1,-1-1 1,0 0 0,0-1 0,1 0 0,-1-1-1,1 0 1,-1-1 0,1 0 0,0-1 0,1 0 0,-1-1-1,-10-7 1,14 9-281,1 0 1,0 0-1,0 0 0,1-1 0,-1 0 1,1 0-1,0-1 0,0 1 0,0-1 1,1 0-1,0 0 0,0-1 0,1 1 1,0-1-1,0 0 0,0 0 0,1 0 1,0 0-1,0 0 0,1 0 0,0-1 1,0 1-1,1-13 0,1 16-75,0 0-1,1 0 1,-1 0-1,1 1 1,0-1 0,0 1-1,0-1 1,0 1-1,1-1 1,-1 1-1,1 0 1,0 0 0,0 0-1,0 1 1,0-1-1,1 1 1,-1 0 0,1 0-1,-1 0 1,1 0-1,0 0 1,-1 1-1,1 0 1,0-1 0,0 2-1,8-2 1,4-1-686,-1 1 1,0 1-1,0 0 1,0 1-1,1 1 1,16 3-1,-25-3-190,0-1 0,0 1-1,0-1 1,0-1 0,0 1 0,0-1 0,0 0-1,0-1 1,0 0 0,-1 0 0,11-5 0,8-16-2175,11 11 2478</inkml:trace>
  <inkml:trace contextRef="#ctx0" brushRef="#br0" timeOffset="1">537 29 7367,'0'5'452,"0"-1"1,-1 0-1,0 0 1,1 0-1,-2-1 1,1 1-1,0 0 1,-1 0-1,-3 6 1,2-6-205,1 1 0,0-1 0,0 1 0,1-1 1,-1 1-1,0 9 0,1-6-263,1 1 1,0 0-1,0-1 0,1 1 1,0 0-1,1-1 0,0 1 0,0-1 1,0 0-1,2 1 0,-1-1 1,1 0-1,0-1 0,9 14 1,-11-18 165,1 0 0,-1 0 0,1-1 0,-1 1 0,1-1 0,0 1 0,0-1 0,0 0 0,0 0 0,0 0 0,1-1 0,-1 1 0,1-1 0,-1 0 0,1 0 0,-1 0 0,1 0 0,-1 0 0,1-1 0,0 0 0,0 0 0,-1 0 0,1 0 0,0 0 0,-1-1 0,1 0 0,0 0 0,-1 0 0,1 0 0,-1 0 0,0-1 0,1 1 0,-1-1 0,0 0 0,5-4-1,-4 4 10,-1 0-1,0 0 0,0-1 0,0 1 0,0-1 0,-1 0 0,1 0 0,-1 0 0,1 0 0,-1 0 0,0-1 0,0 1 0,-1-1 0,1 1 0,-1-1 0,1 1 0,-1-1 0,-1 0 0,1 0 0,0-7 0,-1 3-824,0 1-1,-1 0 1,0 0-1,-1 0 1,0 0-1,0 0 1,0 0-1,-1 0 1,-6-11-1,-2 2-3369,-4 5 2361,5 5 299,-1-2 71,-1-3-302,-9-9-2840,-24-24 3357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8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 1 10442,'23'54'4036,"-23"-17"-33,14 19-2113,-14 2-2338,5 14-929,-5-4-481,0 4-641,0 0-287,-7-10 223,-5-8 129,-5-11 96,1 6-193,-29-34 994,28 20 1537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8.6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10730,'17'53'3972,"-17"-19"-64,0 21-2851,14 1-737,-5 6-640,-1-11-641,6 3-481,-7-17-95,11-4-129,3-19-2370,3-53-416,3 12 2242,-27-36-192,39 25 1441,-35-32 961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8.9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173 1 6854,'7'8'525,"0"1"0,-1 0 0,0 1 0,-1 0-1,0 0 1,0 0 0,-1 0 0,4 15-1,16 87-24,-24-109-491,4 16 152,-2 0 0,0 0 0,-2 0 0,0 0 0,0 0 0,-2 0 0,-5 23 0,6-38-33,0 0 1,0 0 0,-1-1 0,1 1-1,-1 0 1,0 0 0,0-1 0,0 1 0,-1-1-1,1 0 1,-1 0 0,0 0 0,0 0-1,0 0 1,0 0 0,-5 2 0,4-4 45,0 1 0,0-1-1,0 0 1,-1 0 0,1 0 0,-1 0 0,1-1 0,0 0-1,-1 0 1,1 0 0,-1 0 0,1-1 0,-1 0 0,1 0-1,0 0 1,0 0 0,-1-1 0,-5-2 0,1 0 93,0 0 0,1 0 1,-1-1-1,1-1 0,0 1 0,0-1 1,0 0-1,-7-9 0,12 11-177,-1 0 0,0 0 0,1-1 0,0 1 0,0-1 0,1 0-1,-1 0 1,1 0 0,0-1 0,0 1 0,1 0 0,-1-1 0,1 1 0,1-1 0,-1-7-1,1 12-106,1-1-1,-1 1 1,1-1-1,-1 1 1,1-1-1,0 1 0,0 0 1,0 0-1,0-1 1,0 1-1,0 0 0,0 0 1,0 0-1,0 0 1,1 0-1,-1 0 1,0 0-1,3 0 0,-2-1-64,4-2-382,1 0 0,-1 1 0,1 0 0,0 0 0,0 1 0,0 0 0,0 0 0,0 1 0,0 0 0,0 0 0,0 0 0,9 1 0,-9-1-393,-1-1-1,1 0 1,0 0 0,-1-1 0,1 1 0,-1-1 0,0-1-1,0 1 1,0-1 0,0 0 0,-1-1 0,0 1 0,0-1-1,6-6 1,10-8-1436,23-4 1183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9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78 10442,'25'-2'6304,"-1"-10"-4539,-20 9-1834,0 1 1,0 0 0,0 0 0,1 0-1,-1 0 1,9-1 0,124-33-909,-133 35 1276,10-9 1548,-34 21-1734,1 2 0,0 0 0,2 1 0,-1 1 0,2 0 0,0 1 0,1 1 0,0 1 0,1 0 0,2 1 0,-20 36 0,32-54-109,0 0-1,-1 1 1,1-1 0,0 0-1,0 0 1,0 1 0,1-1-1,-1 0 1,0 0 0,0 1-1,1-1 1,-1 0 0,1 0-1,-1 0 1,1 1-1,-1-1 1,1 0 0,0 0-1,0 1 1,0-1 3,6 5 36,40 5 21,-35-9-81,-1 0 0,1 1 1,-1 0-1,0 1 0,0 0 1,0 1-1,16 9 1,-25-11-21,1-1 0,-1 1 1,0 0-1,1 0 1,-1 0-1,0 0 1,-1 0-1,1 0 1,-1 0-1,1 1 1,-1-1-1,0 0 1,0 1-1,0-1 1,-1 1-1,1-1 1,-1 1-1,0 0 1,0-1-1,0 1 1,0-1-1,-1 1 1,-1 6-1,0-1 48,0 0-1,-1 0 0,0-1 0,-1 1 0,0 0 0,0-1 0,-10 13 0,-11 9 505,-35 31 0,55-56-472,11-5-331,6-1 95,0-1-1,0 0 1,-1-1 0,0 0-1,1-1 1,-1 0 0,12-7-1,86-46-1864,-88 45 1648,12-7 50,-1-1-1,-1-1 1,48-45 0,-67 55 791,-1 0 0,0-1 0,-1 0 0,0-1 0,-1-1 0,0 1 0,-1-1 0,-1-1 1,-1 1-1,0-1 0,6-21 0,-10-16 1448,-2 47-507,-2 10-1175,1 11-255,0 0-1,1 1 1,1-1-1,0 0 1,1 1-1,8 29 0,1 15-764,-1 21-1166,7 63-4132,-13-43-2147,-7-64 4633,-11-17 1115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9.7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12 5701,'-33'-10'2744,"33"10"-2689,0 0 0,-1 0 0,1-1 0,0 1 0,-1 0 0,1 0 0,-1 0 0,1 0 0,0 0 0,-1 0 0,1 0 1,-1 0-1,1 0 0,-1 0 0,1 0 0,0 0 0,-1 0 0,1 0 0,0 1 0,-1-1 0,1 0 0,-1 0 0,1 0 0,0 1 0,-1-1 0,1 0 0,0 0 0,-1 1 0,1-1 0,0 0 0,0 0 0,-1 1 0,1-1 0,0 0 0,-1 1 0,-5 7 229,-1-1 1,1 1-1,0 0 0,1 0 1,0 1-1,0 0 0,1 0 1,0 0-1,0 0 0,1 1 1,0-1-1,1 1 1,0 0-1,0 13 0,1-15-102,1 0 0,0-1-1,1 1 1,-1 0 0,2 0-1,-1 0 1,1-1-1,0 1 1,1-1 0,0 1-1,0-1 1,0 0 0,1 0-1,0 0 1,0-1 0,1 1-1,0-1 1,0 0 0,0-1-1,7 6 1,-4-5 51,1 0 0,-1-1 0,1-1 0,0 1 0,0-1 0,0-1 0,1 0 0,-1 0 0,1-1 0,0 0 0,0-1 0,0 0 0,0 0 0,0-1 0,11-1 0,-7 0 33,0-1 0,0-1-1,0 0 1,0 0-1,0-2 1,-1 0-1,1 0 1,-1-1 0,-1-1-1,1 0 1,-1 0-1,0-2 1,-1 1 0,0-2-1,14-14 1,-21 20-194,-1 0 0,-1 0 0,1 0 1,-1-1-1,1 1 0,-1-1 0,0 1 1,-1-1-1,1 0 0,0-6 0,-2 8-117,1 1-1,-1-1 0,0 0 1,-1 1-1,1-1 0,0 0 1,-1 0-1,0 1 0,1-1 0,-1 1 1,0-1-1,0 0 0,-1 1 1,1 0-1,0-1 0,-1 1 1,1 0-1,-1 0 0,0 0 1,0 0-1,0 0 0,-2-2 0,-5-2-699,-1-1-1,1 2 1,-1-1-1,0 1 1,0 1-1,-1 0 0,-12-3 1,-85-17-7108,83 19 6744,-63-12-3818,-13-12 122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5:15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11691,'0'4'3459,"1"10"-2812,2 0-1,0 1 1,0-1 0,10 24-1,7 27-548,4 90 16,-17-96 64,27 108 0,-33-164-157,-1-1-1,1 1 0,0 0 0,0-1 0,0 1 1,0-1-1,0 1 0,1-1 0,-1 0 1,1 1-1,0-1 0,-1 0 0,1 0 1,0 0-1,0 0 0,0-1 0,5 4 1,-5-5-11,0 1 1,0-1 0,0 0-1,-1 0 1,1 0-1,0 0 1,0-1 0,0 1-1,0 0 1,0-1 0,-1 0-1,1 1 1,0-1-1,0 0 1,-1 0 0,1 0-1,-1 0 1,1 0-1,0 0 1,-1 0 0,0 0-1,1-1 1,-1 1 0,0 0-1,2-3 1,12-14 96,0 0-1,0-2 1,-2 1 0,0-2 0,-2 0-1,0 0 1,8-26 0,3-17 563,16-81 0,-25 102-670,-12 40-198,2 5-223,-1-1 400,-1 1 1,1 0 0,0-1 0,-1 1-1,1 0 1,-1 0 0,0 0-1,0 0 1,1 0 0,-1 1 0,-1-1-1,1 0 1,0 0 0,0 1 0,-1-1-1,0 0 1,1 1 0,-1 2-1,4 59-134,-3-35 124,2 12 10,14 133 328,-14-151-345,2-1 0,1 0 1,0 0-1,2 0 0,14 30 0,-17-45-394,0 1 1,1-1-1,0 0 0,0-1 0,0 1 1,1-1-1,0 0 0,11 6 0,-14-9 112,0-1-545,0-1 1,0 1 0,-1-1-1,1 0 1,0-1 0,0 1-1,0-1 1,0 1 0,0-1-1,8-1 1,16-17-5531,-27 16 6356,0 1 0,-1 0 0,1-1 0,-1 1 0,1-1 0,-1 1 0,1-1 0,-1 1 0,0-1 1,0 0-1,0 1 0,0-1 0,0-2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5:16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1 12075,'0'3'454,"0"-2"-271,0-1 0,0 1 0,1 0 0,-1-1 0,0 1 0,0 0 0,0 0 0,0 0 0,0-1-1,0 1 1,0 0 0,0 0 0,0-1 0,0 1 0,-1 0 0,1 0 0,0-1 0,0 1 0,-1 0-1,1-1 1,-1 1 0,1 0 0,0-1 0,-1 1 0,1 0 0,-1-1 0,1 1 0,-1-1 0,0 1 0,1-1-1,-1 1 1,1-1 0,-1 0 0,0 1 0,0-1 0,1 0 0,-2 1 0,-3 4 900,2 3-1091,0 1-1,0-1 1,1 0-1,0 1 1,1-1-1,0 1 1,0-1-1,1 1 0,0-1 1,0 1-1,2 10 1,5 24-215,12 41 0,-8-36 168,44 194-466,33 153 552,-43-131-4287,-37-227 1352,-8-37 2831,0 0-1,0 0 1,0 0 0,0 0-1,0-1 1,0 1 0,0 0 0,1 0-1,-1 0 1,0 0 0,0 0-1,0 0 1,0 0 0,0 0-1,0 0 1,0 0 0,1 0-1,-1 0 1,0 0 0,0 0 0,0 0-1,0 0 1,0 0 0,1 0-1,-1 0 1,0 0 0,0 0-1,0 0 1,0 0 0,0 0-1,0 0 1,1 0 0,-1 0 0,0 0-1,0 0 1,0 0 0,0 0-1,0 0 1,0 0 0,0 0-1,1 0 1,-1 0 0,0 1-1,0-1 1,0 0 0,0 0 0,0 0-1,0 0 1,0 0 0,0 0-1,0 0 1,0 1 0,0-1-1,0 0 1,1-8-536,0-1 0,-1 1 0,-1-1-1,1 1 1,-4-17 0,-29-237-4009,16 109 4613,-10-110 1547,14 95 5057,11 148-5507,1 0-1,1 0 1,1 1 0,1-1 0,0 0-1,2 1 1,5-20 0,-8 36-997,1-1 0,-1 1 0,1 0 0,0-1 0,0 1 0,0 0-1,0 0 1,0 0 0,0 1 0,1-1 0,0 1 0,-1-1 0,1 1 0,4-3 0,-5 4-78,1 0 0,-1 0-1,0 1 1,0-1 0,1 1-1,-1-1 1,0 1 0,1 0-1,-1-1 1,0 1 0,1 1 0,-1-1-1,0 0 1,1 1 0,-1-1-1,0 1 1,1-1 0,-1 1-1,0 0 1,0 0 0,0 0-1,0 0 1,0 1 0,3 1-1,3 4 59,1 0 1,-1 0-1,0 1 0,-1 1 0,0-1 0,0 1 0,-1 0 0,0 1 0,0-1 0,-1 1 0,-1 0 0,1 0 0,-2 1 0,1 0 0,-2-1 1,1 1-1,-1 0 0,-1 0 0,0 0 0,-1 18 0,0-16-140,-1 0 0,0 0 1,-1 0-1,0-1 0,-1 1 0,-1 0 1,0-1-1,-1 0 0,0 0 0,0 0 1,-1 0-1,-1-1 0,0 0 0,-1-1 1,0 1-1,0-2 0,-13 13 0,-33 16-4696,50-34 3867,3-2 586,-1 0-1,1-1 1,-1 1-1,1-1 1,-1 0-1,0 1 1,1-1-1,-1 0 1,0 0-1,0 0 1,-3 1-1,-22 1-6717,3-3 4282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3T08:03:13.6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0 121,'82'1,"143"-1,285-34,-69-2,4 33,-137-9,-8 0,107 0,50 0,2043 12,-2465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5:17.0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297 686 10826,'0'0'7244,"-24"0"-5407,12 0-1691,0 0 0,-1 1 0,1 0 0,0 1 0,0 1 0,0 0 0,0 1 0,1 0 0,-13 6 0,15-5-107,1 0 0,1 0 0,-1 1 0,1 0 0,0 0 0,0 1 0,1 0 0,0 0 1,0 1-1,0-1 0,1 1 0,0 1 0,-3 8 0,0-1-136,1 0-1,1 1 1,0 0 0,1 0-1,1 0 1,1 0 0,0 1-1,1-1 1,1 1 0,1 0 0,0 0-1,4 20 1,-4-35 76,1 1 0,0 0 0,0-1 0,0 1 0,0-1 0,1 1 0,-1-1 0,1 1 0,0-1 0,0 0 0,0 0 0,0 0 0,1 0 0,-1 0 0,1-1 0,0 1-1,-1-1 1,1 0 0,0 0 0,1 0 0,-1 0 0,0 0 0,0 0 0,1-1 0,-1 0 0,1 0 0,0 0 0,-1 0 0,1 0 0,4 0 0,-2-1 63,0 0 0,0-1 1,0 1-1,0-1 0,1 0 0,-1-1 0,0 0 0,-1 0 0,1 0 1,0 0-1,-1-1 0,1 0 0,-1 0 0,0-1 0,0 1 0,0-1 1,7-7-1,-2-1 145,-1 0 0,0 0 0,-1 0 0,-1-1 0,0-1 0,0 1 0,-1-1 0,-1 0 0,-1 0 0,0-1 0,0 0 0,1-16 0,1-27 312,-3-106-1,-3 111-472,-6-340-288,-14 183 422,21 209-192,-1 0 0,0-1-1,0 1 1,0 0 0,0-1 0,-1 1 0,1 0-1,0 0 1,0-1 0,-1 1 0,1 0-1,-1 0 1,1 0 0,-1 0 0,0-1 0,1 1-1,-1 0 1,-1-1 0,2 2 11,-1 0 1,1 0 0,0 0-1,-1 0 1,1 0-1,-1 0 1,1 1-1,0-1 1,-1 0 0,1 0-1,-1 0 1,1 0-1,0 1 1,-1-1 0,1 0-1,0 0 1,-1 1-1,1-1 1,0 0-1,0 1 1,-1-1 0,1 0-1,0 1 1,0-1-1,-1 0 1,1 1-1,0-1 1,0 0 0,0 1-1,0-1 1,0 1-1,-1-1 1,1 0 0,0 1-1,0-1 1,0 1-1,0-1 1,0 0-1,0 1 1,0-1 0,1 1-1,-1-1 1,0 1-1,-2 28-203,2 0 0,0-1 0,6 31 0,-1 15 47,0 32-47,45 634-438,-26-578-3320,-23-152 2940,-1-5 547,1 1 0,-1-1 0,1 0-1,0 1 1,1-1 0,-1 0-1,1 0 1,0 0 0,4 9 0,16 10-5176,5 2 1577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5:17.6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267 26 13581,'2'3'4308,"0"5"-1564,-14-12-929,-15-11-1070,27 15-882,-5-3 156,0 1-1,0 0 1,0 0-1,0 0 1,0 0-1,0 1 1,0-1-1,-1 2 1,1-1-1,-1 0 1,1 1-1,0 0 0,-1 0 1,1 1-1,-1-1 1,1 1-1,-11 4 1,10-3-14,1 1 0,-1 1 0,0-1 0,1 1 0,-1 0 0,1 0 0,0 1 0,1 0 0,-1-1 0,1 1 0,0 1 0,-6 9 1,1 1-84,1 1 1,1-1 0,0 1 0,2 0 0,0 1-1,0-1 1,2 1 0,0 0 0,0 28 0,3-34-17,0-1 1,0 0 0,2 0 0,-1 0-1,1-1 1,1 1 0,4 12-1,-6-20 85,0-1 0,0 0-1,1 1 1,-1-1 0,1 0-1,0 0 1,-1 0 0,1 0-1,0 0 1,0 0 0,0 0-1,0-1 1,1 1 0,-1-1-1,0 0 1,1 1 0,-1-1-1,1 0 1,-1 0 0,1-1-1,-1 1 1,1 0 0,0-1-1,-1 0 1,1 1 0,0-1-1,-1 0 1,1-1 0,0 1-1,-1 0 1,1-1 0,0 1-1,-1-1 1,5-2 0,0 1 91,-1-1 1,0 0-1,-1-1 0,1 1 1,0-1-1,-1 0 0,0 0 1,0-1-1,0 0 0,-1 1 1,1-2-1,-1 1 1,0 0-1,-1-1 0,6-9 1,-2 1 200,0-1 0,-1 1 0,-1-1 0,0-1 0,5-24 0,-7 3 208,0 12-169,4 51-409,10 57-475,48 143 1,-46-176-1456,46 87 0,-64-134 1742,1 0 1,-1 0-1,1 0 0,0 0 0,1 0 1,-1-1-1,0 1 0,1-1 0,-1 1 1,1-1-1,5 3 0,-6-3 43,-2-2 196,0 0-1,1 0 0,-1 0 0,0 0 0,0 0 1,0 1-1,0-1 0,0 0 0,1 0 0,-1 0 1,0 0-1,0 0 0,0 0 0,0 0 0,1 0 1,-1 0-1,0 0 0,0 1 0,0-1 1,1 0-1,-1 0 0,0 0 0,0 0 0,0 0 1,1 0-1,-1-1 0,0 1 0,0 0 0,0 0 1,0 0-1,1 0 0,-1 0 0,0 0 0,0 0 1,0 0-1,0 0 0,1 0 0,-1-1 0,0 1 1,0 0-1,0 0 0,0 0 0,0 0 0,1 0 1,-1-1-1,0 1 0,0 0 0,0 0 0,0 0 1,0 0-1,0-1 0,0 1 0,0 0 0,0 0 1,0-1-1,7-10-926,-1 0 1,-1 0-1,0-1 1,0 0-1,-2 0 1,1 0-1,3-26 1,4-98-3951,-8 78 3582,13-43 669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5:18.0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70 10025,'2'-5'744,"-1"-1"0,0 1-1,-1 0 1,1-1 0,-1 1-1,0-1 1,0 1 0,-1-1-1,-1-9 1,0 9 1535,4 13-853,67 240-1617,-12 2 1,46 451-1,-102-685-310,1 27-1227,-2-41 1549,0 0 0,0 0 0,0 0 1,0-1-1,0 1 0,-1 0 0,1 0 0,0 0 1,0 0-1,-1-1 0,1 1 0,0 0 0,-1 0 1,1-1-1,-1 1 0,1 0 0,-1 0 0,0-1 0,1 1 1,-1-1-1,1 1 0,-1 0 0,0-1 0,0 0 1,1 1-1,-1-1 0,0 1 0,0-1 0,1 0 1,-1 1-1,0-1 0,0 0 0,0 0 0,-1 0 0,-5-4-3942,-10-18 48,13-2 160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5:18.4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19 12780,'-1'-3'8456,"1"3"-8434,0 0 1,0-1-1,0 1 0,0-1 1,0 1-1,0-1 0,0 1 1,0-1-1,0 1 0,0 0 1,0-1-1,0 1 0,0-1 1,0 1-1,0-1 0,1 1 1,-1 0-1,0-1 0,0 1 1,1 0-1,-1-1 0,0 1 1,0-1-1,1 1 0,-1 0 0,0 0 1,1-1-1,-1 1 0,0 0 1,1 0-1,-1-1 0,1 1 1,3-1 2,0 0 0,0 1 1,0-1-1,0 1 0,0 0 0,0 0 0,0 0 1,0 1-1,0-1 0,5 3 0,12 0-73,247 4-667,-6-10 117,-255 2 272,1 1 1,-1 0-1,1 1 1,-1 0-1,0 0 0,1 0 1,-1 1-1,0 0 0,0 0 1,0 1-1,8 4 0,-15-7 299,1 0 0,-1 0 0,0 1 0,0-1 0,1 0-1,-1 0 1,0 0 0,0 0 0,0 1 0,1-1-1,-1 0 1,0 0 0,0 1 0,0-1 0,0 0 0,1 0-1,-1 1 1,0-1 0,0 0 0,0 0 0,0 1 0,0-1-1,0 0 1,0 0 0,0 1 0,0-1 0,0 0-1,0 1 1,0-1 0,0 0 0,0 0 0,0 1 0,0-1-1,0 0 1,0 0 0,0 1 0,0-1 0,0 0 0,-1 1-1,1-1 1,0 0 0,0 0 0,-1 1 0,-8 24-684,-1-1 1,-15 27-1,10-24 869,2 1 1,-15 46-1,26-66 13,0 0-1,0 1 1,0-1-1,1 1 1,1-1 0,0 1-1,0-1 1,0 1-1,1 0 1,0-1-1,1 1 1,0-1-1,6 15 1,-6-18-102,0-1 0,1 1 0,0-1 0,0 0-1,1 0 1,-1 0 0,1 0 0,0 0 0,0-1 0,0 0 0,0 0 0,0 0 0,1 0-1,-1-1 1,1 0 0,0 0 0,0 0 0,0 0 0,0-1 0,0 1 0,0-2 0,0 1-1,0 0 1,0-1 0,1 0 0,-1 0 0,7-1 0,2-1 103,0 1 0,-1-2 1,0 0-1,1 0 0,-1-1 0,0-1 1,-1 0-1,1-1 0,13-8 0,-11 3 125,0 0-1,-1-1 1,-1 0-1,0-1 1,0-1-1,-2 0 0,1 0 1,-2-1-1,11-20 1,-15 25-129,-1 0 0,0-1 1,-1 0-1,0 0 1,-1 0-1,0 0 0,0-1 1,-1 1-1,-1-1 1,0 1-1,-1-1 0,0 0 1,-1 1-1,0-1 1,-3-15-1,3 24-137,0 0-1,0 0 1,0-1-1,0 1 1,0 0-1,-1 0 1,1 0-1,-1 0 1,0 0 0,0 1-1,0-1 1,0 0-1,0 1 1,-1-1-1,1 1 1,-1 0-1,1 0 1,-1 0-1,0 0 1,0 1 0,0-1-1,0 1 1,0 0-1,0-1 1,-1 1-1,-3 0 1,3 1-23,0 0 0,0 0 0,0 0-1,0 1 1,0 0 0,0 0 0,0 0 0,0 0 0,0 1 0,1-1 0,-1 1 0,1 0-1,-1 0 1,1 0 0,0 1 0,0-1 0,0 1 0,0-1 0,0 1 0,0 0 0,-3 6-1,-2 3-20,0 1 0,1 0 0,1 0-1,0 0 1,1 1 0,1 0 0,0-1-1,1 2 1,0-1 0,1 0 0,-1 18-1,3-7-198,0-1-1,1 0 0,2 0 0,0 0 0,12 43 0,-11-55-189,0 0 1,1-1-1,0 0 0,1 0 0,0 0 0,1-1 0,0 0 0,10 11 0,-9-13-294,0 0-1,1 0 0,-1-1 1,2 0-1,-1-1 0,1 0 1,0 0-1,0-1 0,1 0 1,-1-1-1,1 0 0,0-1 1,0 0-1,1-1 1,-1 0-1,0-1 0,1 0 1,-1 0-1,1-2 0,-1 1 1,1-1-1,13-4 0,-8 0-835,0 0 0,32-16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09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0 10826,'1'4'3865,"-4"34"1041,-1-6-4799,15 111-63,-3-52 45,-7-64-69,9 80 100,-9-98-133,1-1 0,0 1 0,0 0 0,1-1-1,0 1 1,1-1 0,-1 0 0,11 15 0,-13-22 4,1 0 1,-1 0-1,0 0 1,1 0-1,-1 0 1,1-1-1,-1 1 1,1-1-1,-1 1 0,1-1 1,-1 1-1,1-1 1,0 0-1,-1 0 1,1 0-1,0 0 1,-1 0-1,1 0 1,2 0-1,-2-1-12,3 1 10,0-1 1,0 0-1,0 0 1,-1 0-1,1-1 1,0 0-1,-1 0 1,1 0-1,-1 0 1,0-1-1,1 0 1,4-4-1,45-43 85,-45 41-17,-3 4 15,0 0-1,-1-1 1,0 0-1,0 0 0,-1 0 1,0 0-1,0-1 1,0 0-1,0 0 1,-1 0-1,-1 0 0,1 0 1,-1-1-1,0 1 1,-1-1-1,0 1 0,0-1 1,0 0-1,-1 1 1,0-1-1,-1 0 1,0 1-1,0-1 0,0 1 1,-1-1-1,0 1 1,-1 0-1,-4-9 1,-11-13-573,18 29 488,0 0 0,-1 0-1,1 0 1,0 0-1,0 0 1,-1 0-1,1 0 1,0 0 0,-1 0-1,1 0 1,0 0-1,0 0 1,-1 0-1,1 1 1,0-1-1,-1 0 1,1 0 0,0 0-1,0 1 1,0-1-1,-1 0 1,1 0-1,0 0 1,0 1 0,0-1-1,-1 0 1,1 0-1,0 1 1,0-1-1,0 0 1,0 1-1,0-1 1,0 0 0,0 0-1,0 1 1,0-1-1,0 0 1,0 1-1,0-1 1,0 0 0,0 1-1,0-1 1,0 0-1,0 0 1,0 1-1,0-1 1,0 9-80,0 0 1,1-1-1,-1 1 1,2-1-1,2 12 1,2 3 35,25 71-33,-27-85 82,0-1 1,0 1-1,1-1 1,0 0 0,1-1-1,0 1 1,0-1 0,10 9-1,-14-14-53,1 0 1,0 0-1,0 0 0,0 0 1,0-1-1,0 1 0,0-1 0,0 0 1,1 0-1,-1 0 0,0 0 1,1-1-1,-1 1 0,0-1 0,5 0 1,50-10-2796,-29 3 565,-20 4 1205,0 1 0,0-2-1,-1 0 1,1 0 0,-1 0-1,0-1 1,-1 0-1,1 0 1,9-10 0,-15 13 801,0-1 0,0 1-1,0-1 1,0 1 0,0-1 0,-1 0 0,0 1 0,1-1 0,0-5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10.1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1 11563,'-1'0'426,"-1"1"0,1 0 0,0-1 0,-1 1 0,1 0 0,0 0-1,-1 0 1,1 0 0,0 1 0,0-1 0,0 0 0,0 0 0,0 1 0,0-1 0,0 0 0,1 1 0,-1-1 0,0 3 0,-9 39 984,9 49-2217,27 270 800,5 111 73,-30-433-177,10 154-1978,-11-189 915,0-10-1367,-19-327 148,-1-10 4268,20 322-1771,7-182 860,-5 172-691,3 1 1,0 0-1,2 0 0,18-49 0,-23 72-193,1 0-1,0 0 1,0 0-1,0 0 1,1 0-1,0 1 1,0-1-1,0 1 1,1 0-1,0 1 1,-1-1-1,2 1 1,-1 0-1,0 0 1,1 0-1,9-3 1,-10 5-44,-1 1 1,1 0 0,0 0 0,-1 1 0,1-1 0,0 1 0,-1 0 0,1 0 0,0 1 0,-1-1-1,1 1 1,0 0 0,-1 1 0,1-1 0,-1 1 0,0 0 0,1 0 0,-1 0 0,0 0 0,0 1 0,0 0-1,-1-1 1,8 8 0,-5-4 12,0 0-1,0 0 1,0 0-1,0 1 0,-1 0 1,-1 0-1,1 1 1,-1-1-1,0 1 1,-1 0-1,1 0 1,-2 0-1,1 0 1,-1 1-1,-1-1 0,1 1 1,-1 0-1,-1-1 1,1 1-1,-2-1 1,1 1-1,-4 15 1,0-5-139,-2 0 0,0-1 1,-1 1-1,-1-1 1,-1-1-1,0 1 1,-1-1-1,-1-1 1,-13 16-1,0 0-1301,15-18-183,-2 0 1,-22 23-1,-14-5-2297,14-1 22,30-29 3360,-1 0-1,1 0 0,-1 0 0,1-1 0,-1 0 1,0 0-1,-7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10.7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188 772 7976,'3'0'462,"1"0"0,-1 0 1,0-1-1,0 1 0,0-1 1,0 0-1,-1 0 0,1 0 1,0 0-1,0 0 0,0-1 1,-1 1-1,1-1 1,-1 0-1,1 0 0,-1 0 1,0 0-1,0 0 0,1 0 1,-2 0-1,3-4 0,3-1-95,-7 6-288,1 0 1,-1 0-1,1 0 1,-1 0-1,1 0 1,-1 0 0,1 0-1,-1 0 1,0 0-1,0 0 1,0 0-1,0 0 1,0 0 0,0 0-1,0-1 1,0 1-1,0 0 1,0 0-1,0 0 1,-1 0 0,1 0-1,0 0 1,-1 0-1,1 0 1,-1 0-1,1 0 1,-1 0 0,0 0-1,1 0 1,-1 1-1,0-1 1,0 0-1,1 0 1,-3 0 0,-1-3 130,0 0 1,-1 0 0,1 1-1,-1-1 1,0 1 0,-7-3 0,5 3-104,0-1 0,-1 2 0,0-1 0,1 1 0,-1 0 0,0 1 1,0 0-1,0 0 0,0 1 0,0 0 0,-15 2 0,18-1-118,0 0 0,1 1 0,-1-1 0,1 1 0,-1 1 0,1-1 0,0 1 0,-1-1-1,1 1 1,0 0 0,1 1 0,-1-1 0,1 1 0,-1-1 0,1 1 0,0 0 0,1 0-1,-1 0 1,1 1 0,-1-1 0,1 1 0,-1 4 0,0 0-42,0-1 1,0 1-1,1 0 0,0 0 1,1 0-1,0 0 0,0 0 0,1 0 1,0 0-1,1 0 0,0 0 1,0 0-1,1 0 0,0 0 1,0 0-1,1-1 0,1 1 1,-1-1-1,1 0 0,1 0 1,-1 0-1,1 0 0,1-1 1,7 8-1,-5-6 25,0-1 0,1 0 0,0-1 0,0 0 1,1-1-1,0 0 0,0 0 0,0-1 0,1 0 0,0-1 0,0 0 0,0 0 0,0-2 0,1 1 0,-1-1 1,1-1-1,-1 0 0,20-1 0,-21-1 79,-1 0 0,1 0 0,-1 0 0,1-1 0,-1-1 0,0 0 0,0 0 0,0-1 0,0 0 0,0 0 0,-1-1 0,0 0 0,0 0 0,0-1 0,-1 0 0,0-1 0,0 0 0,0 0 0,-1 0 0,0-1 0,0 1 0,-1-2 0,0 1 0,-1 0 0,0-1 0,0 0 1,-1 0-1,0 0 0,0-1 0,-1 1 0,0 0 0,-1-1 0,1-12 0,-1-56-116,-3-1 1,-3 1-1,-26-126 1,17 117 1,0 10-3,5 26-5,-7-100 0,14 136-616,-1 16-68,-4 25 169,3 270-453,6-155 1058,-2-87-200,5 286 813,1-244-2293,27 143-1,-28-223-812,0 1-1,2-1 1,0 0 0,0 0-1,14 19 1,-18-30 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11.3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279 92 13164,'2'-3'7741,"-2"1"-7689,1 0-1,-1 0 1,0 1-1,1-1 1,-1 0-1,0 0 1,0 0 0,0 0-1,-1 1 1,1-1-1,0 0 1,-1 0-1,1 1 1,-1-1-1,1 0 1,-1 0 0,0 1-1,0-1 1,1 1-1,-1-1 1,0 1-1,-1-1 1,-1-1-1,-33-27-583,33 28 530,-1 0 0,1 0 0,0 1 1,-1-1-1,1 1 0,0 0 0,-1 0 0,0 0 1,1 0-1,-1 1 0,0-1 0,1 1 0,-1 0 0,0 0 1,1 0-1,-1 1 0,0-1 0,1 1 0,-1 0 1,1 0-1,-1 0 0,1 1 0,-1-1 0,1 1 1,0 0-1,0-1 0,0 2 0,0-1 0,0 0 1,0 1-1,-2 2 0,-6 6 31,1 0 0,0 1 1,1 0-1,0 0 0,-13 27 0,13-20-203,0 1 0,1 0 0,1 1 0,-5 26 0,10-38 33,0 0-1,1 0 0,0-1 1,1 1-1,-1 0 0,2 0 1,-1 0-1,1 0 0,1 0 0,0-1 1,0 1-1,5 13 0,-6-21 111,0 1 0,0-1 0,0 1 0,0-1 0,1 0 0,-1 0-1,0 1 1,1-1 0,-1 0 0,1 0 0,-1 0 0,1-1 0,-1 1 0,1 0-1,0 0 1,-1-1 0,1 1 0,0-1 0,2 1 0,0-1-46,-1 1 88,0 0 0,0-1 1,-1 0-1,1 0 0,0 0 0,0 0 1,0 0-1,0-1 0,0 1 0,0-1 1,-1 0-1,1 0 0,0 0 0,0 0 1,-1 0-1,1-1 0,-1 1 0,1-1 1,-1 0-1,0 1 0,1-1 0,-1 0 1,0 0-1,3-4 0,2-3 215,0 0-1,0 0 1,-1 0 0,10-19-1,-9 16-25,-4 9-154,-1-1 1,0 1 0,0 0-1,-1-1 1,1 1 0,-1-1-1,0 0 1,0 0 0,0 1-1,0-1 1,-1 0 0,1-6-1,0-6-35,-1 13-134,3 10-85,30 76-1138,3 9-5033,-36-91 6044,0 0 0,1 0 0,-1 0-1,1 0 1,-1 0 0,1 0 0,-1 0-1,1 0 1,0 0 0,-1 0-1,1-1 1,0 1 0,0 0 0,0 0-1,-1-1 1,1 1 0,0 0 0,0-1-1,2 1 1,6-8-2215,-6 4 1043,16-5-217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11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2 12780,'-3'0'5637,"2"-1"-5520,1 1 0,-1 0 0,1 0 0,-1 0 0,1 0 0,0 0 0,-1 0 0,1 0 0,-1 0 0,1 0 0,-1 0 0,1 0 0,-1 0 0,1 0 0,0 0 0,-1 0 0,1 0 0,-1 0 0,1 0 0,-1 1 0,1-1 0,0 0 0,-1 0 0,1 1 0,0-1 0,-1 0 0,1 0 0,0 1 0,-1-1 0,1 0 0,0 1 0,-1-1 0,1 1 0,0-1 0,-3 74-784,2 49 149,49 771-6102,-50-736-565,4-140 5964,-1 9-756,-1-26 1886,-1-1 0,1 1 0,0 0 0,0-1 0,0 1 0,0-1 0,-1 1 1,1-1-1,0 1 0,-1-1 0,1 1 0,0-1 0,-1 1 0,1-1 0,0 1 0,-1-1 0,1 1 1,-1-1-1,1 0 0,-1 1 0,1-1 0,-1 0 0,1 0 0,-1 1 0,0-1 0,1 0 1,-1 0-1,1 0 0,-1 1 0,0-1 0,1 0 0,-1 0 0,1 0 0,-2 0 0,-2 0-1051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12.0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12812,'0'0'3940,"65"17"-449,-23-9-4196,17 6-992,-1-5-1090,-2-9-1056,18 10-193,-26-20 128,20 22 641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7:14:28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8136,'0'0'10047,"13"0"-8619,-6-2 2114,11-5-3298,0 1 0,1 1 0,-1 0 0,1 2 0,0 0 1,34 0-1,10-3 203,697-33 536,-670 41-1352,-1 3 1,165 32-1,-200-27-3818,-47-9 2499,0 0 0,1-1-1,-1 1 1,1-2 0,-1 1-1,1-1 1,-1 0 0,1 0-1,11-5 1,-5-8-2428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12.9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89 336 2659,'14'36'1367,"-11"-27"-1012,1 0 1,-1 0 0,2 0 0,-1-1 0,1 1-1,8 10 1,-11-17-157,1 1-1,0-1 0,-1 0 1,1 1-1,0-1 0,1-1 1,-1 1-1,0 0 0,0-1 1,1 1-1,-1-1 0,1 0 1,-1 0-1,1-1 0,0 1 1,-1-1-1,1 1 0,0-1 1,-1 0-1,1-1 0,5 0 1,-4 0 175,0-1 1,0 1 0,0-1 0,0 0-1,-1 0 1,1-1 0,0 1 0,-1-1-1,0 0 1,0 0 0,0-1 0,0 1-1,0-1 1,-1 0 0,1 0 0,-1 0-1,0 0 1,0-1 0,-1 1 0,1-1-1,2-7 1,-2 4-181,0 1-1,0-1 1,0 0-1,-1 0 1,-1 0-1,1 0 1,-1-1 0,-1 1-1,1 0 1,-2 0-1,1-1 1,-1 1-1,-2-8 1,2 10-196,-1 1 0,-1-1 0,1 1 0,-1 0 0,0 0 0,0 0-1,-1 0 1,1 1 0,-1-1 0,0 1 0,0 0 0,0 0 0,-1 1 0,0-1 0,1 1 0,-1 0 0,0 0 0,-1 0 0,1 1-1,0 0 1,-1 0 0,1 0 0,-1 1 0,0 0 0,1 0 0,-1 0 0,0 0 0,0 1 0,0 0 0,-7 2 0,5-2 20,0 1 0,0 0 0,0 0 0,1 1 1,-1 0-1,0 0 0,1 1 0,0 0 1,-1 0-1,1 1 0,0 0 0,1 0 0,-1 0 1,1 1-1,0 0 0,0 1 0,0-1 0,1 1 1,0 0-1,0 1 0,-7 11 0,8-10-97,1-1-1,0 1 1,0-1-1,1 1 0,0 0 1,1 0-1,0 0 1,0 0-1,0 1 1,1-1-1,0 0 0,1 0 1,0 0-1,0 0 1,1 0-1,0 0 1,0 0-1,1 0 0,0-1 1,0 1-1,1-1 1,0 0-1,0 0 1,0 0-1,1 0 0,0-1 1,1 0-1,-1 0 1,1-1-1,10 8 1,-2-2-580,0-1 1,1-1 0,0 0 0,1-1 0,0 0 0,1-1 0,-1-1 0,1-1 0,0 0-1,1-2 1,-1 0 0,1 0 0,20-1 0,6 0-1176,-28-1 733,1 0 1,0-2 0,16-1 0,15-14-1852,3 7 1798,-48 7 1142,0 1 0,0-1-1,0 1 1,-1-1-1,1 0 1,-1 0-1,0 0 1,1-1-1,-1 1 1,0 0-1,2-3 1</inkml:trace>
  <inkml:trace contextRef="#ctx0" brushRef="#br0" timeOffset="1">627 468 12588,'27'27'7783,"16"-9"-7847,-4-11-672,13 7-161,-3-14-96,9 8-32,-5-8 96,-1 0-32,-5-16 224,-3 7 97,1-5 223,-10 2-672,4 12-1858,-20-27 97,24 27-161,-30-29 64,28 29 2819</inkml:trace>
  <inkml:trace contextRef="#ctx0" brushRef="#br0" timeOffset="2">1646 0 7239,'2'11'3411,"-2"11"-1806,0 0 0,-5 32 0,-2 27-735,-2 801-3212,9-667 1006,1-213 1199,-1 0 0,0 0 0,1 0 0,-1 0 0,0 0 0,0 0 0,0 0 0,-1 0 0,1 0 0,0 0 0,-1 0 0,1 0 0,-1 0 0,1 0-1,-1 0 1,0 0 0,0 0 0,0-1 0,0 1 0,0 0 0,-1-1 0,1 1 0,0-1 0,-1 1 0,1-1 0,-1 1 0,0-1 0,-1 1 0,1-1-90,2-1 216,0 1-110,0-1 1,0 0-1,-1 1 0,1-1 1,0 1-1,-1-1 0,1 0 0,0 1 1,-1-1-1,1 0 0,0 0 1,-1 1-1,1-1 0,0 0 1,-1 0-1,1 0 0,-1 1 1,1-1-1,-1 0 0,1 0 1,0 0-1,-1 0 0,1 0 0,-1 0 1,1 0-1,-1 0 0,1 0 1,-1 0-1,1 0 0,-1 0 1,1 0-1,0 0 0,-2-1 1,-10-31-2979,8 21 2262,-19-46 431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13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1 152 7143,'13'-14'1678,"-1"-1"-1,18-28 1,-7 10 485,-21 29-2046,1 0 0,0 1 0,0 0 1,0-1-1,1 1 0,-1 0 0,1 0 0,-1 1 1,1-1-1,0 1 0,0 0 0,0 0 0,1 0 1,-1 1-1,0-1 0,1 1 0,-1 0 0,1 0 1,-1 1-1,1-1 0,-1 1 0,1 0 0,0 0 1,-1 1-1,1-1 0,-1 1 0,1 0 0,-1 0 1,0 0-1,8 4 0,-2 0-79,0-1 0,-1 2 0,1 0 0,-1 0 0,-1 0 0,1 1 0,-1 1 0,0-1 0,0 1 0,-1 1 0,10 14 0,-9-8 24,0 0 0,0 0 1,-2 1-1,0 0 0,0 0 0,-2 1 0,0-1 0,-1 1 1,0 0-1,-2 0 0,0 0 0,-1 1 0,0-1 0,-2 0 1,0 0-1,0 0 0,-2-1 0,0 1 0,-1-1 0,-12 26 1,10-27-413,0 0 1,-2-1-1,0 0 1,0 0-1,-1-1 1,-1-1-1,0 1 1,-1-2-1,0 0 1,-1 0-1,0-1 1,0 0-1,-26 12 1,35-20 28,0 0 0,1-1 0,-1 0 0,0 1 0,0-1 0,0-1 0,0 1 0,0-1 0,0 1 0,0-1 0,0 0 0,0-1 0,-5 0 1,7 1 131,0-1 0,1 1 0,-1 0 1,1-1-1,-1 0 0,0 1 0,1-1 1,-1 0-1,1 0 0,0 0 0,-1 0 1,1 0-1,0 0 0,-1 0 0,1-1 1,0 1-1,0 0 0,0-1 0,0 1 1,0-1-1,0 1 0,1-1 0,-1 1 1,0-1-1,1 1 0,-1-1 0,1 0 1,-1-2-1,8-23-2624,-3-19 1067,-2 42 1714,0 0 1,0 1-1,0 0 1,1-1-1,-1 1 1,1 0-1,0 0 1,-1 0-1,8-4 1,-10 7 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13.6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5093,'8'3'901,"0"0"0,0 0 1,0 1-1,-1 0 0,0 1 0,0-1 1,0 1-1,8 8 0,7 19-567,-12-9 103,-1 1 0,-1-1 0,-1 2 0,-1-1-1,-1 1 1,-1-1 0,-1 1 0,-1 0 0,-1 1 0,-2-1 0,-4 34-1,5-57-288,-1 0 0,1 0 0,0 0 0,-1 0-1,1-1 1,-1 1 0,1 0 0,-1 0 0,0-1-1,0 1 1,1-1 0,-1 1 0,-1-1 0,1 1 0,0-1-1,0 1 1,0-1 0,-1 0 0,1 0 0,-1 1-1,1-1 1,-1 0 0,1-1 0,-1 1 0,0 0-1,1 0 1,-1-1 0,0 1 0,0-1 0,1 1-1,-4-1 1,4 0-108,0 0-1,1 0 0,-1 0 1,1 0-1,-1 0 0,1 0 1,-1 0-1,1-1 0,-1 1 1,1 0-1,-1 0 0,1-1 1,-1 1-1,1 0 0,0-1 1,-1 1-1,1 0 0,-1-1 0,1 1 1,0-1-1,-1 1 0,1-1 1,0 1-1,0-1 0,-1 1 1,1-1-1,0 1 0,0-1 1,0 1-1,0-1 0,0 1 1,-1-1-1,1 1 0,0-1 1,0 0-1,-1-20 254,4 8-286,1 1 0,1 0 1,-1 1-1,2-1 1,0 1-1,0 0 1,1 0-1,15-18 1,-18 24-62,0 0 0,0 1 0,0-1 0,1 1-1,-1 0 1,1 0 0,0 0 0,0 1 0,0 0 0,1-1 0,-1 2 0,1-1 0,0 1 0,0 0 0,0 0 0,0 1-1,0-1 1,0 1 0,11 0 0,-14 2-6,0 0 1,0-1-1,0 2 0,0-1 0,0 0 0,0 0 1,-1 1-1,1 0 0,0-1 0,-1 1 0,1 0 0,-1 0 1,0 1-1,0-1 0,0 0 0,0 1 0,0-1 1,0 1-1,-1 0 0,1-1 0,-1 1 0,0 0 1,0 0-1,0 0 0,0 0 0,0 4 0,3 10-260,-1 1-1,0 0 0,-1 24 1,-1-22 121,-1-9 146,1 0 0,0 0 0,1-1 0,0 1 0,1-1 0,0 1 0,8 18-1,-9-26 86,0 0-1,1 0 0,-1 0 1,1 0-1,-1 0 0,1-1 1,0 1-1,0-1 0,0 0 1,0 1-1,0-2 0,1 1 1,-1 0-1,1-1 0,-1 1 1,1-1-1,-1 0 0,1 0 0,0 0 1,0-1-1,-1 1 0,1-1 1,0 0-1,0 0 0,7-2 1,11 0 214,-1-2 1,1 0 0,-1-1 0,0-2-1,0 0 1,30-15 0,-36 15-32,-1-1 0,1 0 0,-1-1-1,-1-1 1,0 0 0,0-1 0,-1 0 0,0-1 0,12-16-1,-23 25-188,1 1 1,0 0-1,-1-1 0,1 1 0,-1-1 0,0 0 0,0 1 0,0-1 1,0 0-1,0 0 0,-1 0 0,1 0 0,-1 0 0,0 1 1,0-1-1,0 0 0,0 0 0,0 0 0,-1 0 0,1 0 0,-1 0 1,0 0-1,0 1 0,0-1 0,0 0 0,0 1 0,-1-1 0,1 1 1,-1-1-1,0 1 0,1-1 0,-1 1 0,0 0 0,0 0 0,-1 0 1,1 0-1,-3-1 0,-3-3-55,-1 0 0,0 1 0,0 1 0,0-1 0,0 1 1,-1 1-1,0-1 0,0 2 0,-13-3 0,10 3-182,2 0-152,1 0 0,-1 1 1,1 0-1,-1 0 0,1 1 0,-1 1 1,1 0-1,-1 0 0,1 1 0,0 0 0,-11 5 1,-16 6-2919,28-11 1669,-1 1 1,1 1 0,0-1 0,0 1-1,0 1 1,1 0 0,-1 0 0,-11 10 0,16 2-2121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14.3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367 0 10474,'-6'5'3059,"-43"34"-1936,2 3 0,-63 70 0,91-90-929,0 2 0,1 0 0,2 1 0,0 1 0,2 1 1,0 0-1,-14 43 0,26-61-199,-1-1 0,2 0 0,-1 1 0,1-1 0,0 1 1,1 0-1,0-1 0,0 1 0,1 0 0,2 12 0,-2-19 6,0 1 0,0 0 0,0-1-1,1 1 1,-1-1 0,1 1 0,-1-1-1,1 0 1,0 1 0,0-1 0,0 0-1,0 0 1,0 0 0,0-1 0,0 1 0,1-1-1,-1 1 1,1-1 0,-1 0 0,1 1-1,0-1 1,-1-1 0,1 1 0,0 0-1,0-1 1,0 1 0,-1-1 0,1 0 0,0 0-1,0 0 1,0 0 0,0 0 0,-1-1-1,4 0 1,13-3 90,-1-1-1,1 0 1,-2-1-1,1-1 1,-1 0-1,0-2 1,0 0-1,-1-1 1,21-16 0,-13 7 121,-2 0 0,0-1 0,-1-1 0,-1-1 0,22-33 0,-36 47-96,-1-1 0,0-1 0,0 1 1,-1-1-1,-1 1 0,1-1 0,-2 0 0,1 0 0,-1-1 0,0-11 0,-1 19-91,-1 0 0,0 0-1,0 0 1,0 0 0,-1 0-1,1 1 1,-1-1 0,1 0 0,-1 0-1,0 1 1,0-1 0,0 0-1,-1 1 1,1-1 0,0 1 0,-1 0-1,0-1 1,0 1 0,1 0-1,-1 0 1,0 0 0,-1 0 0,1 0-1,0 1 1,-1-1 0,1 1-1,0-1 1,-1 1 0,0 0 0,1 0-1,-1 0 1,0 0 0,0 0-1,1 1 1,-1-1 0,0 1-1,0 0 1,0 0 0,0 0 0,-3 1-1,0-1-15,0 0-1,-1 1 1,1 0-1,0 0 1,0 1-1,0 0 0,0 0 1,0 1-1,0-1 1,1 1-1,-1 0 1,1 1-1,0-1 0,-1 1 1,2 0-1,-1 0 1,0 1-1,1-1 1,0 1-1,0 0 1,1 0-1,-1 1 0,-3 7 1,3-6-43,1 1-1,0-1 1,0 1-1,1 0 1,-1 0 0,2 0-1,-1 0 1,1 0-1,1 1 1,0-1 0,0 0-1,0 0 1,1 1-1,0-1 1,1 0 0,-1 0-1,7 15 1,-5-15-209,1 1 1,1-1-1,0 0 0,0 0 1,0-1-1,1 1 0,0-1 1,0 0-1,1-1 0,0 0 0,0 0 1,1 0-1,-1-1 0,1 0 1,0 0-1,1-1 0,-1 0 1,1-1-1,0 1 0,0-2 1,0 1-1,0-1 0,0-1 1,0 0-1,1 0 0,-1-1 1,0 0-1,1 0 0,-1-1 1,0-1-1,1 1 0,-1-1 1,0-1-1,0 0 0,-1 0 0,10-5 1,-5 2-302,-5 3 78,0-1 0,0 0 0,0 0 1,-1 0-1,1-1 0,-1-1 0,9-8 0,20-28-2454,7 7-96,-17-15 523,-22 45 2378,0 0 1,1 0 0,-1 0-1,1 0 1,0 1-1,6-5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14.7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356 0 6630,'0'0'2835,"-7"4"-700,-28 18-1782,1 2 1,1 1-1,1 2 0,1 1 0,1 1 0,-28 36 0,55-61-300,0 0 0,0-1 0,1 1 0,-1 0 0,1 0 0,0 1 0,0-1 0,0 0-1,0 1 1,1-1 0,0 1 0,0-1 0,0 1 0,0 0 0,1-1 0,0 1 0,0 8 0,2-9 6,-1 0 0,1 0 0,0 0 0,0 0 1,0 0-1,0 0 0,1-1 0,0 1 0,-1-1 0,1 0 0,1 1 0,-1-1 0,0-1 1,1 1-1,-1 0 0,1-1 0,0 0 0,0 0 0,5 2 0,56 20 929,7 1 375,-67-23-1237,0 1-1,0-1 1,-1 1-1,1 0 1,-1 0-1,0 1 1,1-1-1,-1 1 1,-1 0-1,6 6 1,-8-8-90,1 0-1,-1 1 1,0-1 0,0 0-1,0 1 1,0-1 0,-1 1-1,1-1 1,-1 1 0,1-1-1,-1 1 1,0-1 0,0 1-1,0-1 1,0 1 0,-1-1-1,1 1 1,-2 4 0,0-2-84,0 1 1,0-1 0,-1 0-1,0 0 1,0 0 0,-1 0-1,-7 9 1,-1-2-571,-1 0 0,0-1-1,-1 0 1,-24 14 0,17-12-670,11-6 259,-1-1-1,1-1 1,-1 1 0,-14 4-1,21-9 556,-1 0 0,1 0 0,-1 0 0,1-1 0,-1 0 0,1 0 0,-1 0 0,1 0 0,-1-1 0,1 1 0,-1-1 0,1 0 0,-1-1 0,1 1 0,-6-4 0,-23-20-2158,32 24 2603,0 0 0,0 0 0,1 0 0,-1 0-1,0 0 1,1 0 0,-1-1 0,1 1 0,0 0-1,-1 0 1,1 0 0,0-1 0,0 1 0,-1 0-1,1-1 1,1-1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15.1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13 4420,'0'-1'80,"0"1"0,1-1 0,-1 0 0,0 1 0,1-1-1,-1 0 1,1 1 0,-1-1 0,1 0 0,-1 1 0,1-1 0,-1 1-1,1-1 1,-1 1 0,1-1 0,0 1 0,-1 0 0,1-1 0,0 1 0,0 0-1,-1-1 1,1 1 0,0 0 0,-1 0 0,1 0 0,0 0 0,0-1 0,0 1-1,-1 0 1,1 0 0,0 1 0,0-1 0,-1 0 0,1 0 0,0 0 0,0 0-1,-1 1 1,1-1 0,0 0 0,-1 1 0,1-1 0,0 0 0,-1 1-1,1-1 1,0 1 0,0 1 0,0-1-38,-1 0 1,0 1-1,1-1 0,-1 1 1,0-1-1,0 1 0,0 0 1,0-1-1,0 1 0,0-1 0,0 1 1,-1-1-1,1 1 0,-1-1 1,1 1-1,-1-1 0,1 0 1,-1 1-1,0-1 0,0 0 0,1 1 1,-1-1-1,0 0 0,0 0 1,0 0-1,0 0 0,-1 0 1,0 1-1,-47 39 1305,-68 45-1,72-56-448,1 2 0,-60 58-1,101-87-831,0-1 0,1 1 0,-1 0-1,1-1 1,-1 1 0,1 0-1,0 1 1,0-1 0,1 0 0,-1 0-1,1 1 1,0-1 0,-1 1 0,1-1-1,1 1 1,-1 0 0,1-1 0,-1 1-1,1 7 1,2-7 54,-1 1 0,1-1 1,0 0-1,0 0 0,0 0 0,1-1 0,-1 1 0,1-1 1,0 1-1,0-1 0,0 0 0,1 0 0,-1 0 1,1 0-1,-1-1 0,9 5 0,71 38 2019,-62-36-1544,0 2 0,0 1 0,-1 0 0,36 31 0,-55-42-767,1 1 0,-1-1-1,1 1 1,-1 0-1,0 0 1,1-1 0,-1 1-1,0 0 1,0 0-1,0 0 1,-1 0 0,1 0-1,0 0 1,-1 0-1,0 1 1,1-1 0,-1 0-1,0 0 1,0 0 0,0 0-1,0 1 1,0-1-1,-1 0 1,1 0 0,-1 0-1,1 0 1,-1 0-1,0 0 1,0 0 0,0 0-1,0 0 1,0 0-1,0 0 1,-1-1 0,1 1-1,0 0 1,-1-1-1,0 1 1,1-1 0,-1 1-1,-2 0 1,-7 7-1163,-1 0-1,0 0 1,-1-1 0,-18 8-1,-50 23-3127,-27-12-96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53.7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359 1 13229,'0'0'7697,"-4"0"-7552,-9 1-43,1 1 1,0 0 0,-1 1-1,1 0 1,0 1 0,-18 8 0,-75 40 159,87-42-245,-102 54-460,119-64 432,1 0 1,-1 1-1,1-1 1,-1 0 0,1 0-1,0 1 1,-1-1-1,1 0 1,0 1-1,-1-1 1,1 1-1,0-1 1,-1 1 0,1-1-1,0 0 1,0 1-1,0-1 1,-1 1-1,1-1 1,0 1-1,0-1 1,0 1 0,0-1-1,0 1 1,0-1-1,0 1 1,0-1-1,0 1 1,0-1-1,0 1 1,0-1 0,0 1-1,1-1 1,-1 1-1,0-1 1,0 1-1,0-1 1,1 1-1,-1-1 1,0 1 0,1-1-1,14 13-196,25-5 69,0-3 1,49 1 0,-61-6 173,0 1 0,-1 2 0,1 1 0,-1 1 1,1 1-1,-2 1 0,35 14 0,-59-20-27,1 0 0,-1 0 1,0 0-1,1 0 0,-1 0 0,0 1 0,0-1 0,0 1 1,0 0-1,-1-1 0,1 1 0,0 0 0,-1 0 0,1 0 1,-1 0-1,1 0 0,-1 0 0,0 1 0,0-1 0,0 0 1,0 1-1,-1-1 0,1 1 0,-1-1 0,1 0 0,-1 1 1,0-1-1,0 1 0,0-1 0,0 5 0,-2-1-19,0 0 0,0 0-1,-1 0 1,0 0 0,0 0-1,0-1 1,-1 1 0,0-1-1,0 0 1,-9 9 0,-8 7-971,0-2 0,-2 0 0,-38 25-1,46-35-523,-1-1 0,1 0-1,-2 0 1,1-2 0,-1 0-1,0-1 1,-21 4 0,9-11-1714,23 0 1377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54.2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42 212 6054,'5'24'2434,"-4"-19"-731,5-3-1943,3 0 339,1-1 0,-1 0 0,1 0 0,-1-1 0,1 0 1,-1 0-1,1-1 0,-1-1 0,1 1 0,-1-2 0,0 1 0,0-1 1,0-1-1,0 1 0,-1-1 0,15-9 0,-14 6 446,1 1-1,-1-1 1,0-1 0,0 0-1,-1 0 1,0 0-1,-1-1 1,0 0 0,0-1-1,-1 0 1,0 0 0,0 0-1,7-22 1,-12 30-542,0 0-1,0-1 1,-1 1-1,1-1 1,-1 1 0,1-1-1,-1 1 1,0-1 0,0 1-1,0-1 1,0 1 0,-1-1-1,1 1 1,-1-1-1,1 1 1,-1-1 0,0 1-1,-1-4 1,0 4-29,1 1 0,-1-1 1,1 1-1,-1-1 0,1 1 0,-1 0 1,0 0-1,0-1 0,0 1 0,0 0 1,1 1-1,-1-1 0,0 0 0,-1 1 0,1-1 1,0 1-1,-3-1 0,-3 0-22,-1 1-1,1 1 1,0-1 0,0 1 0,-1 0-1,1 1 1,0 0 0,0 0-1,-15 7 1,8 0 111,0 0 1,0 1-1,0 1 0,1 0 1,1 0-1,0 2 0,1-1 1,0 2-1,1 0 1,0 0-1,-16 31 0,22-37-116,1 0 0,0 1-1,0-1 1,1 1 0,0-1 0,1 1-1,0 0 1,0 0 0,1 0 0,0 1-1,0-1 1,1 0 0,0 0 0,1 0-1,0 1 1,1-1 0,0 0 0,0 0-1,0-1 1,2 1 0,-1 0 0,1-1-1,0 0 1,0 0 0,8 9-1,-9-13-14,0 0 0,1 0 0,-1-1 0,1 1 0,0-1 0,0 0-1,0 0 1,0-1 0,1 1 0,-1-1 0,1 0 0,0 0-1,0 0 1,-1-1 0,1 0 0,0 0 0,0 0 0,0 0 0,0-1-1,0 0 1,0 0 0,0 0 0,0-1 0,0 1 0,0-1 0,0 0-1,0-1 1,8-2 0,10-6-708,-1-1 0,1 0 0,-2-2 1,31-22-1,-36 23-15,0 0-569,0-1 1,24-26-1,-13 11-534,26-16-1283,-48 36 2853,1 1 0,-2-1 1,1 0-1,-1 0 0,5-14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54.6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 8648,'-1'34'5571,"-5"7"-3940,-1 22-1952,0 137 259,8 0 0,37 274 0,-30-398-2608,-8-75 2427,0 0 0,0 1 0,0-1 0,0 1 0,0-1-1,0 0 1,1 1 0,-1-1 0,0 0 0,1 1 0,-1-1 0,1 0 0,0 0-1,-1 1 1,1-1 0,0 0 0,0 0 0,0 0 0,0 0 0,0 0-1,2 1 1,-3-2 169,-1 0-1,1 0 0,0 0 1,0-1-1,0 1 0,0 0 0,0 0 1,0 0-1,0-1 0,-1 1 1,1 0-1,0 0 0,0 0 1,0-1-1,0 1 0,0 0 1,0 0-1,0-1 0,0 1 0,0 0 1,0 0-1,0 0 0,0-1 1,1 1-1,-1 0 0,0 0 1,0 0-1,0-1 0,0 1 1,0 0-1,0 0 0,0 0 1,1-1-1,-1 1 0,0 0 0,0 0 1,0 0-1,0 0 0,1 0 1,-1-1-1,0 1 0,0 0 1,8-13-2998,-11-22 2031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55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1 220 4516,'5'6'2824,"5"4"-1782,-1 0-1,2-1 0,13 10 1,-19-15-856,0-1-1,1 0 1,-1 0 0,1 0 0,0 0 0,0-1 0,0 0-1,0 0 1,0-1 0,0 0 0,11 1 0,-8-3 171,-1 0 0,1 0 1,-1-1-1,0 0 1,1 0-1,-1-1 0,0 0 1,0-1-1,0 0 0,-1 0 1,0 0-1,1-1 1,-1 0-1,12-12 0,-15 13-220,0 0 0,-1 0-1,1 0 1,-1 0 0,1-1-1,-1 1 1,-1-1-1,1 0 1,-1 0 0,1 0-1,-1 0 1,-1 0-1,1-1 1,-1 1 0,0-1-1,0 1 1,-1-1 0,1 1-1,-1-1 1,0 1-1,-1-1 1,0 1 0,1-1-1,-4-7 1,3 10-138,0 1 1,0 0-1,0-1 1,0 1-1,0 0 1,0 0-1,-1 0 0,1 0 1,-1 0-1,0 0 1,0 0-1,1 1 1,-1-1-1,0 1 1,0-1-1,-1 1 0,1 0 1,0 0-1,0 0 1,-1 0-1,1 0 1,0 0-1,-1 1 0,1-1 1,-1 1-1,1-1 1,-1 1-1,1 0 1,-1 0-1,1 0 1,-1 1-1,1-1 0,-5 2 1,1-1 1,-1 1-1,1 0 1,0 0 0,0 1-1,0 0 1,0 0 0,0 0-1,1 1 1,-1 0 0,1 0 0,-9 9-1,8-5 4,0 0 0,0 0 0,0 1 0,1-1 0,1 1-1,-1 1 1,1-1 0,1 1 0,0-1 0,0 1 0,1 0 0,1 0-1,-1 0 1,1 1 0,1-1 0,0 0 0,0 0 0,1 0 0,3 14-1,-2-15-185,1 0-1,-1 0 1,1-1-1,0 0 1,1 1-1,0-1 1,1-1-1,-1 1 1,2-1-1,-1 1 1,1-1-1,0-1 0,0 1 1,0-1-1,1 0 1,0-1-1,1 0 1,-1 0-1,1 0 1,0-1-1,0 0 1,10 3-1,-4-3-109,-1-1 0,1-1 0,0 0 1,0 0-1,0-2 0,0 0 0,0 0 0,0-2 0,0 1 0,0-2 0,-1 0 1,1 0-1,-1-1 0,1-1 0,-1-1 0,-1 1 0,20-13 0,3-4-337,-1-2-1,-1-1 0,-1-2 0,45-48 0,-69 66 567,0 0-1,-1 0 1,1-1-1,-2 0 1,8-15-1,3-26 4812,-17 50-4604,0 0 0,1-1 0,-1 1 0,0 0-1,0 0 1,0 0 0,0 0 0,-1 0 0,1 0-1,0-1 1,0 1 0,-1 0 0,1 0 0,-1 0-1,1 0 1,-1 0 0,1 0 0,-1 0 0,0 0 0,1 0-1,-1 0 1,0 1 0,0-1 0,0 0 0,1 0-1,-1 1 1,0-1 0,0 0 0,0 1 0,0-1 0,0 1-1,0 0 1,0-1 0,-1 1 0,0-1 0,-2 0-22,0 0 0,1 1 0,-1-1 1,0 1-1,1 0 0,-1 0 1,0 0-1,-4 1 0,-3 2-65,0 1 0,1 0-1,-1 0 1,1 1 0,0 1-1,1-1 1,-1 2 0,1-1-1,0 1 1,1 1 0,0-1-1,0 2 1,1-1 0,-13 18-1,15-19-52,1 0 1,-1 0-1,1 0 0,0 1 0,1 0 0,0 0 1,0 0-1,1 0 0,0 0 0,0 0 0,1 1 1,0-1-1,1 1 0,-1-1 0,2 1 1,-1-1-1,1 1 0,0-1 0,5 17 0,-4-21-24,0 0 0,0 0-1,0 1 1,1-1 0,-1-1 0,1 1-1,0 0 1,0-1 0,1 1-1,-1-1 1,1 0 0,-1 0-1,1 0 1,0-1 0,5 4 0,-1-3-46,-1 0 1,1 0-1,0-1 1,0 0 0,0-1-1,0 1 1,0-1 0,10-1-1,4-1-241,0 0 1,-1-2-1,1-1 0,-1 0 0,37-14 0,-27 6-495,0-2 1,-1-1-1,0-1 1,-2-2-1,0 0 1,49-44-1,-68 53 189,0-1 0,-1 0-1,0 0 1,-1-1 0,0 0 0,7-15-1,0 1-773,-8 14 642,0 0-1,-1-1 1,0 0-1,-1 0 1,0 0-1,-1 0 1,3-20-1,-5 26 592,18-49-1239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7:14:3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50 5093,'-17'7'20430,"39"-17"-19485,-4 4-880,0 0 0,1 1 0,-1 1 0,1 1 0,0 1 0,29 0 1,0-2-47,52-5-384,0 4 0,153 12 0,-235-4 2300,5 5-9853,-50-23-11947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55.5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43 10666,'0'-36'3561,"0"29"453,-4 11-3192,-2 3-749,1 0-1,1 0 0,-1 1 0,1-1 0,1 1 1,-1 0-1,1 0 0,1 0 0,-1 0 0,1 1 1,-1 11-1,-1 18 15,1 51 0,2-42 36,1 40-68,18 136 1,31 86-356,-42-268 201,-4-26-157,33 151-1312,-31-148-725,2 1 0,0-2-1,14 27 1,-17-39-1620,-6-15 470,-8-38 1857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6:55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60 14894,'54'0'4484,"45"20"-864,12-20-4998,15-12-2882,20 12-224,-12-17 128,11 5-192,-19-27 576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7:00.4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1 124 4292,'0'0'6369,"2"-3"-5787,27-24 2653,-25 24-2451,0 3-276,14 3 88,0 1 1,0 0 0,-1 1-1,1 1 1,19 9 0,7 2-569,4-1 333,2-2 0,0-3 0,90 9 0,158-11 502,-156-15-721,147-27 0,-94 9-101,203-45 79,-258 39-108,237-18 0,-265 44-19,0 5 0,150 21 0,-104 1 84,213 4 1,27-39 267,2 0-71,-294 12-211,204 4 249,-238 1-193,-1 3 0,94 23-1,-3 13-21,-65-16 161,1-5 0,160 19 0,-141-33 51,35 4 65,249-11 0,-145-2-16,-100 5 74,-92-9-154,0-2 1,108-25 0,-98 15-86,115-9 0,107 15-27,83-4 63,144 0-48,-154 9-175,-274 4 65,150 19-1,91 34-23,-27-4 85,-206-38-29,-1-6 1,148-11-1,233-1 46,-318 9-106,326 15 53,195-40-22,-398 10 18,715-84 443,-569 46-467,531 3-132,-423 95 124,-72-2-19,249-36 94,-4-64 24,-143 7 69,1 42-181,-492 7-39,460 23 30,119-2 15,159-21 144,-543 10-117,429 37-80,-681-44 18,248 33 283,286 1-1,-206-41-138,330 7 360,-660-2-633,117 8-1203,-56 4-3945,-81-12 4907,-1-1-1,1 1 0,-1-1 1,1 0-1,0 1 1,-1-1-1,1 0 1,-1 0-1,1 0 1,-1-1-1,1 1 1,0 0-1,-1 0 1,1-1-1,-1 1 0,1-1 1,-1 1-1,0-1 1,1 0-1,-1 0 1,1 0-1,-1 1 1,0-1-1,0 0 1,0 0-1,1-1 1,-1 1-1,0 0 0,0 0 1,-1-1-1,1 1 1,0 0-1,0-1 1,-1 1-1,2-2 1,0-4-834,-1 1 0,1 0 1,-1-1-1,0 1 1,-1-1-1,1-9 1,-1-26-3273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7:02.3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299 0 12748,'0'2'9265,"-2"14"-8088,-22 49-1284,-3 0 0,-2-2 1,-3-2-1,-3-1 0,-70 94 0,102-150-52,-1 0-1,1 0 1,-1-1-1,1 1 1,-1-1-1,0 0 0,0 0 1,-8 4-1,8-6-843,5-10 475,0-1 0,0 0 1,1 1-1,0-1 1,1 1-1,0 0 0,8-16 1,38-62 922,-40 71-13,21-21 1780,-29 36-2089,0 1-1,0-1 0,0 1 0,0-1 0,0 1 0,0-1 1,1 1-1,-1 0 0,0-1 0,0 1 0,0 0 0,1 0 1,-1 0-1,0 0 0,0 0 0,1 0 0,-1 1 0,0-1 1,0 0-1,0 0 0,0 1 0,1-1 0,0 2 0,32 12 148,-28-11-180,128 48 422,-7-3-2857,-122-46 852,-8 2-539,-5 4 692,0 1 0,0-2 0,-1 1 0,0-1-1,0 0 1,-19 10 0,-73 33-2610,65-33 3985,-62 28 3167,1-6 4015,93-38-5859,2 2-310,2-2-969,0-1-1,0 0 1,0 1-1,-1-1 1,1 0-1,0 1 1,0-1-1,0 1 1,0-1-1,0 0 1,0 1-1,0-1 1,0 0-1,0 1 1,0-1-1,0 0 1,0 1-1,0-1 1,0 0-1,0 1 1,1-1-1,-1 0 1,0 1-1,0-1 1,0 0-1,0 1 1,1-1-1,-1 0 1,0 1-1,0-1 0,1 0 1,-1 0-1,0 0 1,0 1-1,1-1 1,-1 0-1,0 0 1,1 0-1,-1 1 1,0-1-1,1 0 1,-1 0-1,0 0 1,1 0-1,0 0 1,30 5 768,49-7 63,-72 2-742,186-18 217,-66 1-3706,-118 16 2910,17-5-1850,-23 4-358,-28 2-3092,-60 7 5362,66-4 1361,0 1 0,0 0-1,0 1 1,-30 15 0,43-17-778,0 1 0,0-1 1,0 1-1,0 0 0,1 1 0,-1-1 1,1 1-1,0 0 0,1 0 0,-1 0 1,1 1-1,0-1 0,0 1 0,1-1 1,0 1-1,-2 6 0,-3 15-44,1-1-1,-4 37 1,7-41-72,-10 94-369,3 144-1,7-198-1582,1-57 1497,1 0 0,-1 0 0,1 0 0,1 0 0,-1 0 0,1 0 0,0 0-1,0 0 1,0 0 0,1-1 0,0 1 0,0 0 0,3 9 0,-1-6-2015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7:03.4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1 158 15182,'40'-18'6019,"-3"-9"-4221,3-1-2130,-12 11 148,-16 8 35,0 1 0,1 0-1,0 1 1,1 1 0,0 0 0,0 0-1,0 2 1,0-1 0,1 2-1,16-2 1,-25 10 192,-4 4-35,0 1 0,-1-1 0,0 0 0,-1 1 0,1-1 1,-2 0-1,1 1 0,-1-1 0,-1 0 0,0 1 0,0-1 0,-5 11 1,-44 113-1087,-11-3-2721,15-53-2299,28-55 2158,13-17 3257,2-1-1020,4-8 1071,-1 0 1068,1 0 0,0 0 0,1 0 0,-1 0 0,1-1 0,-1 1 0,1 0 0,1 0 0,-1 1 0,0-1 0,1 0 0,0 0 0,0 1 0,0-1 0,0 1 0,1-1 0,-1 1 0,1 0 0,0 0 0,5-4 0,-5 3 227,-2 4-561,0-1 1,1 0-1,-1 1 0,0-1 0,0 1 0,1-1 0,-1 1 1,0 0-1,1-1 0,-1 1 0,0 0 0,1 0 1,-1 0-1,0 0 0,1 0 0,-1 0 0,1 0 1,-1 1-1,0-1 0,0 0 0,1 1 0,-1-1 0,0 1 1,1 0-1,-1-1 0,0 1 0,0 0 0,0 0 1,0-1-1,0 1 0,0 0 0,1 2 0,33 30 124,-9-1-2086,43 69-1,-67-98 965,-5-8-1202,-7-8 2341,2-1 0,0 1 0,0-2 0,2 1 1,-1-1-1,-6-27 0,11 36-49,1-1 0,0 0 1,0 0-1,0 0 0,1 0 0,0 0 0,0 0 0,1 1 1,0-1-1,0 0 0,1 0 0,-1 0 0,1 1 0,1-1 1,-1 1-1,1 0 0,1-1 0,6-9 0,36-40-642,-32 43 583,-2-2 1,0 0-1,-1 0 1,0-1-1,-1-1 1,-1 0-1,8-20 1,-14 28 301,-1 1 1,0 0 0,0-1 0,0-16-1,-2 21-180,0 1-151,0-9-84,0 9 10,1 4-25,0 0 0,0 0 0,-1 0 1,1-1-1,0 1 0,-1 0 0,1 0 1,-1 0-1,1 0 0,-1 0 0,0 0 1,1 1-1,-1-1 0,0 0 0,0 0 1,1 0-1,-1 0 0,0 0 0,0 0 1,-1 2-1,1 33 184,0-27-166,-4 65-531,-4-1 1,-30 130-1,17-101 197,4-18 94,-2-1 164,5 0 0,-7 135 0,21-213 67,0 1 0,1-1 0,-1 0 0,1 1 0,0-1 0,0 0 0,1 0 0,-1 1 0,4 4 0,-4-9-2,0 0 1,0 0-1,0 0 0,0-1 1,0 1-1,0 0 0,0-1 1,1 1-1,-1-1 0,0 1 0,1-1 1,-1 0-1,0 1 0,1-1 1,-1 0-1,0 0 0,1 0 1,-1 0-1,0 0 0,1 0 1,-1-1-1,0 1 0,0 0 0,2-1 1,-2 0 12,4 0 74,-1-1 1,1 0 0,-1 0 0,1-1-1,-1 1 1,0-1 0,0 0-1,0 0 1,-1 0 0,1-1 0,-1 0-1,6-6 1,35-55 1734,-30 43-1071,-9 16-474,-1-1 0,0 0 0,0 0 0,-1 0 0,0-1 0,0 0 0,0 1 0,-1-1 0,0 0 0,-1 0 0,0 0 0,0 0-1,-1-12 1,-1 15-331,0 1 0,-1-1 0,1 0 0,-1 1 0,0-1 0,-1 1 0,1 0 0,-1 0 0,0-1 0,0 2 0,0-1 0,-1 0 0,1 1 0,-1-1 0,0 1 0,0 0 0,0 1 0,0-1 0,0 1 0,-1-1 0,-7-2 0,-11-4-2580,0 1 0,-48-10 0,62 16 1709,2 0-46,-1 0 1,1 0-1,-1-1 1,1 1 0,0-2-1,0 1 1,1-1-1,-1 0 1,1-1 0,0 1-1,0-1 1,-7-7 0,-11-21-2066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7:04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92 13100,'-3'10'7367,"8"-15"-5220,-2 3-2159,-1-1-1,1 1 1,0-1 0,0 1-1,0 0 1,1 0 0,-1 0-1,0 1 1,5-2 0,253-70-832,-251 72 784,-9 3-51,-18 12-204,-45 22-282,47-28 532,-23 13 104,-1 1 140,0 1 1,-68 55-1,105-77-170,1 1 0,0-1-1,-1 0 1,1 1 0,0-1 0,0 1 0,0-1-1,0 1 1,0-1 0,0 1 0,0 0 0,0 0-1,0 2 1,-1 1 28,2-4-26,0 0 0,0 0 0,1 0 0,-1 0 0,0 0 0,1 0 0,-1-1 0,1 1 0,-1 0 1,1 0-1,-1-1 0,1 1 0,-1 0 0,1 0 0,0-1 0,-1 1 0,1-1 0,0 1 0,0-1 0,-1 1 0,1-1 0,0 1 0,0-1 0,0 0 0,0 1 0,0-1 0,-1 0 0,2 0 0,8 3 82,0-1 0,-1-1 0,1 0-1,0 0 1,0-1 0,0 0 0,17-3-1,-15 2-52,0 0-1,0 0 1,0 1-1,15 3 1,-25-3-81,0 0 1,0 1 0,0-1-1,0 1 1,0-1-1,0 1 1,0 0-1,0 0 1,0 0-1,0 0 1,-1 0-1,1 0 1,0 0-1,-1 1 1,1-1-1,-1 1 1,1-1-1,-1 1 1,0 0 0,1-1-1,-1 1 1,0 0-1,0 0 1,0 0-1,0 2 1,0 0-36,-1 1 1,1-1-1,-1 0 1,0 1-1,0-1 1,-1 0-1,1 0 1,-1 1-1,0-1 0,0 0 1,-4 7-1,-3 8-40,-1 0 0,-1-1 0,-25 33-1,8-18 414,20-27-124,1 1 1,0 0-1,1 1 1,-1-1-1,2 1 1,-8 14-1,13-22-144,-1 1 0,1 0 0,0-1 1,-1 1-1,1-1 0,0 1 0,0-1 0,0 1 0,-1-1 0,1 1 0,0-1 1,0 0-1,0 0 0,0 1 0,0-1 0,0 0 0,-1 0 0,1 0 0,0 0 0,0 0 1,2 0-1,14-2-104,-1-1-1,1-1 1,-1 0 0,1-2 0,-1 1 0,18-11 0,-9 6-93,11-4-179,0-2 0,-2-1 0,0-2 0,47-35 0,-69 45 396,-1 0 0,-1 0 0,0-2 0,0 1 0,-1-1 0,-1 0 0,1-1 0,-2 0 0,0-1 0,0 1 0,-1-1 0,-1 0 0,0-1 0,-1 1 0,5-24 0,-6 17 693,0 1-1,-1-1 0,-1 0 0,-1 0 0,-3-25 0,2 42 311,0 6-1020,-3 17-177,1 1 1,1 0-1,1 0 0,1 0 1,3 30-1,-1 6-482,4 110-2686,-1-104 146,-3 0-1,-2 0 1,-17 115-1,11-137 769,5-32 1613,0 0-1,-1 0 1,0 0-1,-5 14 1,-16-1-1168,22-21 1929,0 1 0,0 0 1,0 0-1,1-1 0,-1 1 0,1 0 0,-1 0 1,1 0-1,0 0 0,0-1 0,-1 1 1,2 0-1,-1 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7:04.7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168 0 7815,'0'6'534,"0"0"-1,0 0 0,-1 0 1,0 0-1,0 0 0,0 0 1,-1 0-1,-3 9 0,-6 29 732,3 2-699,2 1 0,3 0-1,2 61 1,1-105-492,0 1-1,1-1 1,-1 1-1,1-1 0,-1 1 1,1-1-1,0 1 1,0-1-1,1 0 1,-1 0-1,1 1 1,-1-1-1,1 0 0,0 0 1,0 0-1,0-1 1,1 1-1,-1 0 1,1-1-1,-1 0 1,1 0-1,0 1 0,0-1 1,0-1-1,0 1 1,0 0-1,1-1 1,-1 0-1,0 0 0,1 0 1,-1 0-1,0 0 1,1-1-1,-1 1 1,1-1-1,0 0 1,-1 0-1,1 0 0,-1-1 1,5 0-1,12-3 349,0 0 0,0-2-1,-1 0 1,0-1 0,30-16 0,-23 10 244,-1-1 1,38-29 0,-53 36-428,-1-1 1,0 0-1,-1 0 0,0-1 1,0 0-1,-1 0 0,0 0 0,-1-1 1,8-15-1,-13 22-203,0 1 0,1-1-1,-1 1 1,-1-1 0,1 0 0,0 0 0,-1 0 0,1 1-1,-1-1 1,0 0 0,0 0 0,0 0 0,0 0-1,-1 1 1,1-1 0,-1 0 0,0 0 0,1 0 0,-1 1-1,-1-1 1,0-2 0,-1 2-64,1 0-1,-1 0 1,0 1-1,1-1 1,-1 1-1,0 0 1,-1-1 0,1 2-1,0-1 1,0 0-1,-1 1 1,1-1 0,-8-1-1,-8-1-521,0 1 0,0 1 0,-1 1 0,-30 1 0,49 0 529,-227 20-12647,219-19 12120,1-1-1,0-1 1,0 0-1,0 0 1,0 0-1,0-1 0,0 0 1,1 0-1,-1-1 1,1 0-1,-1-1 1,1 1-1,0-1 1,0-1-1,-8-6 1,-22-28-1705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7:50.8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417 0 14702,'-1'3'744,"0"1"1,0-1-1,0 1 1,0-1-1,1 1 1,-1 0-1,1-1 1,1 7-1,4 33 1436,0-8-2380,57 996-350,-61-1015 417,0 0-1,2 0 1,5 24-1,-6-36 81,-2-7 85,-2-5 134,1 0 1,-1 0-1,0 0 0,-1 0 0,0 1 1,-8-15-1,-28-49 1263,34 64-1321,-5-10 104,-1 0-1,0 1 1,-1 1-1,-1 0 1,-1 1-1,0 0 1,-1 1 0,0 1-1,-18-11 1,26 18-239,0 1 1,0 0-1,0 1 1,0 0-1,-1 0 0,1 1 1,-1-1-1,1 2 1,-1-1-1,0 1 1,0 0-1,0 1 1,0 0-1,0 0 1,0 1-1,0 0 1,0 0-1,1 0 1,-1 1-1,0 1 0,1-1 1,-1 1-1,1 1 1,-12 6-1,13-5-75,-1 0-1,1 0 0,0 1 1,0-1-1,0 1 0,1 1 0,0-1 1,0 1-1,1 0 0,0 0 1,0 0-1,-4 11 0,6-14 3,1 1-1,-1 0 0,1 0 1,0 0-1,0 0 0,0 0 1,1 0-1,0 0 0,0 1 1,0-1-1,1 0 0,0 0 0,0 0 1,0 0-1,0 0 0,1 0 1,0 0-1,0-1 0,0 1 1,0-1-1,6 8 0,-1-3-97,0-1 0,1 1 0,1-1 0,-1-1 1,1 0-1,0 0 0,1-1 0,0 0 0,0 0 0,0-1 0,19 6 0,-13-6 73,2 0 0,-1-2 0,0 0 0,1-1 1,-1 0-1,1-2 0,21-1 0,-15-1 278,-1-2-1,1 0 1,-1-1 0,0-2-1,0 0 1,0-1-1,-1-2 1,-1 0 0,0-1-1,0-1 1,31-24 0,-43 28 73,0-1 0,0 0 0,0-1 0,-1 0 0,-1 0 1,0-1-1,0 0 0,-1 0 0,0 0 0,-1-1 1,0 0-1,3-15 0,-6 21-132,-1-1 0,0 0-1,0 1 1,0-1 0,-1 0 0,0 1 0,0-1-1,-1 0 1,0 1 0,0-1 0,-1 1-1,1-1 1,-1 1 0,-1 0 0,1 0 0,-1-1-1,0 2 1,-1-1 0,1 0 0,-1 1-1,0-1 1,-1 1 0,1 0 0,-10-7 0,13 11-101,0-1 0,-1 1 0,1 0 0,-1-1 0,1 1 0,-1 0 0,1 0 0,-1 0 0,0 0 0,1 0 0,-1 0 1,0 1-1,0-1 0,0 1 0,0-1 0,0 1 0,0 0 0,0-1 0,1 1 0,-1 0 0,0 0 0,0 1 0,0-1 1,0 0-1,0 1 0,0-1 0,0 1 0,0-1 0,1 1 0,-1 0 0,0 0 0,0 0 0,1 0 0,-1 0 1,1 0-1,-1 0 0,1 1 0,-1-1 0,1 0 0,0 1 0,-1-1 0,1 1 0,0 0 0,0-1 0,0 1 0,1 0 1,-1 0-1,-1 3 0,-2 5-90,0 0-1,1 1 1,0 0 0,1-1 0,0 1 0,0 0 0,1 13 0,1-11-10,1 1 0,0-1 1,1 1-1,1-1 0,0 0 0,1 0 0,0 0 1,1 0-1,1-1 0,0 1 0,0-1 1,1-1-1,0 1 0,14 14 0,-15-20 2,0 0 1,0 0-1,0 0 0,1-1 0,0 0 0,0 0 0,1-1 1,-1 0-1,1 0 0,0-1 0,0 0 0,0 0 0,0-1 0,0 0 1,1-1-1,-1 0 0,1 0 0,-1 0 0,1-1 0,-1-1 1,1 1-1,-1-1 0,1-1 0,9-2 0,1-2-453,0 0 0,0-1 0,0-1 0,-1-1 0,0-1 0,0 0 0,-1-1 0,-1-1 0,0 0-1,-1-2 1,0 0 0,22-27 0,-5 4-1983,10-14-2007,-24 4 1003,3 11 711,-20 27 2721,1 1 1,-1-1 0,0 1 0,-1-14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7:51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0 14061,'-1'5'841,"-1"-1"-1,0 1 0,0-1 0,0 0 1,-1 0-1,1 0 0,-1 0 0,0 0 1,-6 6-1,2 1 874,-1 16-1727,2 0 0,0 0 0,2 0 0,-1 29 0,2 122-416,3-119 378,8 119-1310,44 259-1,-46-379-695,4 11-2980,6-18-2837,-6-27 4035,-7-17 1736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7:51.8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1097 4580,'87'-6'6011,"-65"3"-5092,-1-1 0,0-1-1,37-14 1,-43 13-484,-2 0 0,1-1 0,-1-1 0,0 0 0,0-1 0,-1 0 0,-1-1-1,1 0 1,-2-1 0,1-1 0,13-19 0,-19 23-31,0 0 0,0 0 1,-1-1-1,0 1 0,-1-1 0,0 0 0,0 0 1,1-10-1,-3 16-375,-1 1 1,0-1-1,1 0 1,-1 0-1,0 1 0,0-1 1,-1 0-1,1 0 1,0 1-1,-1-1 1,0 0-1,0 1 1,0-1-1,0 1 1,0-1-1,0 1 1,0-1-1,-1 1 0,0 0 1,1-1-1,-1 1 1,0 0-1,0 0 1,0 0-1,0 1 1,0-1-1,0 0 1,-1 1-1,1-1 1,-1 1-1,-4-2 0,4 2-81,-1 0 0,0 0 0,0 0 0,1 1 0,-1 0 0,0-1 0,0 1 0,0 1 0,1-1 0,-1 0 0,0 1 0,0 0 0,1 0 0,-1 0 0,0 0 0,1 1 0,-1-1 0,1 1-1,0 0 1,-1 0 0,1 0 0,0 0 0,0 1 0,1-1 0,-1 1 0,0 0 0,1 0 0,-1 0 0,1 0 0,0 0 0,-2 4 0,-2 4 33,-1 0 0,1 1 1,1 0-1,0 0 0,1 0 1,0 1-1,-3 23 0,6-28-13,0 1-1,1-1 0,0 1 0,0-1 1,1 1-1,0-1 0,1 0 0,0 1 0,0-1 1,1 0-1,0 0 0,0 0 0,1-1 1,0 1-1,9 13 0,-9-16-162,1 0 1,-1 0-1,1 0 0,0-1 1,0 0-1,1 0 0,-1 0 1,1 0-1,0-1 0,0 0 1,0 0-1,0-1 0,1 0 1,-1 0-1,1 0 0,-1-1 1,1 0-1,-1 0 0,1 0 1,8-1-1,2-2-402,-1-1-1,0 0 0,0-1 1,0 0-1,-1-1 1,0-1-1,0-1 1,0 0-1,-1-1 1,0 0-1,0-1 1,12-11-1,7-8-452,0-1 0,-3-2 0,37-44-1,-42 41 1053,0-1 0,-2-1 0,-2-1 0,-2-1 0,-1-1 0,-2-1-1,-1 0 1,-2-1 0,9-57 0,-14 54 1047,-3 0-1,-2-1 1,-1 1-1,-3-1 1,-6-52-1,6 86-341,-1 1 1,0-1-1,-1 1 0,0 0 0,0 0 0,-1 0 0,0 0 0,-1 1 0,0 0 0,-10-15 0,14 23-634,0 1 0,0-1-1,0 0 1,0 0 0,1 1-1,-1-1 1,0 0 0,0 1-1,0-1 1,-1 1 0,1 0-1,0-1 1,0 1-1,0 0 1,0 0 0,0-1-1,0 1 1,-1 0 0,1 0-1,0 0 1,-1 1 0,0-1 101,2 0-169,-1 0 1,1-1-1,0 1 1,0 0-1,-1 0 0,1 0 1,0 0-1,0 0 1,-1 0-1,1 0 1,0 0-1,0 0 1,-1 0-1,1 0 1,0 1-1,0-1 1,-1 0-1,1 0 1,0 0-1,0 0 0,0 0 1,-1 0-1,1 0 1,0 1-1,0-1 1,0 0-1,-1 0 1,1 0-1,0 0 1,0 1-1,0-1 1,0 0-1,-1 0 0,1 1 1,0-1-1,0 0 1,0 0-1,0 0 1,0 1-1,0-1 1,0 0-1,0 1 1,-5 10-35,0 0 1,1 0 0,0 0 0,1 1 0,0 0-1,1-1 1,0 1 0,1 0 0,0 18 0,12 120-319,-6-104 234,28 217-2629,92 354 1,-119-594 631,18 45 0,-4-27-3434,-16-30 2314,-20-32 684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F2815-5317-4D4C-A204-CEE40DF78A6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40C75-9C75-4D02-B5F7-338857D19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77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3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63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29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93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36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06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55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64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21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17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4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11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7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12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9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7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9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8791-B7BC-4CE6-8B90-32E0D1B7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E3CC10-7537-4C11-AB6C-FA37E3A7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7A8A3-352E-43DA-A3D8-48EA414D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EEBED-F412-4AF6-A6AD-C83F0131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E7BCC-FCE5-4390-A714-6C58BBDA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1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1793-5B0A-4619-B515-AB3D8C47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EA3446-92DA-4A1F-BEE5-D58B27CA4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1B690-3D0E-46CF-B46C-DADC2A9E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37EEC-3875-41D1-A2B6-3BF2762F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FE62D-3F9C-4E92-8121-EBC5E5C6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8C1119-21D5-4292-BE4D-92A61838D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09653-D7A7-4F8F-BDCE-D07E7295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9CF62-9BAC-4B8C-8A44-4DF18CF6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6980-54B9-47A2-9649-C397FE26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DE5A9-97B6-4421-BF0A-F3AEB70E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3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23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5C4C9-64FE-4F15-B29C-B46D5051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F4199-CA54-4B16-9312-ED7622EC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68741-0F50-46EF-B53B-8A7BC6E2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837FD-C954-4C2C-A19D-6AD778B5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60A2A-8F96-460E-9B7F-A0071277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1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51B1D-A284-4943-9361-CF8D4EEC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72916-86D4-4040-9C51-317F60BE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36D57-BFF9-4476-AB7C-D0AB69B2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9211F-E8A4-4716-AA2D-5E435DBC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632AF-DFBC-4611-A047-A19D5FDC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8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392C3-0347-47E2-8318-F9F01DE2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3C147-6B55-4318-B144-C70281563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D4F69-9F89-41B4-9A5E-E7EEBCBE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A0D16-CACC-49F3-A77C-A7B23F3C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2A51D-56AA-41E2-9924-62C3BB24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C32A4-0D0A-4F91-A71A-E79F56FB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9F08-779F-4A81-A83D-16DE8595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B83F4-ADDF-418B-A9FF-6ED5CE81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A06A0C-E118-4F11-990C-9A54252E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366B6A-EA47-4E68-B0D5-428263F5F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31DB4-1FC5-4A7F-9C35-B6BCD6D94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9193B0-FB86-4858-B5F7-91B70DAD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9FB396-2FF5-4600-B68B-E9F6D55D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CE9E7A-06A7-49FA-9D65-4A210877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2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851B5-4FB5-4A73-9436-AA6875BD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3B2622-A17A-4320-B8AB-3AF81E91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84D549-1DE5-4B19-8427-4C860823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A53657-6D95-4104-B386-55DA3C95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9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A061CA-96E4-4133-A361-E52F4E66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5D5C3-2B3E-41B8-9673-010D2BC2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2DD5D-8D91-4D57-B5F9-BE68D11D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6CFA2-1001-45F3-9509-A0FE8581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B9853-18C1-4E17-95A6-12A68F7A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943FE-3058-4223-88F4-C8224E109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5E16A-D03C-4F86-BA84-61529885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EBBE5-F9CF-4165-AADE-3AA2028C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96106-5E37-4C92-9B40-930169C3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7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DEAF1-9EDA-4D99-9EE5-E272767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5BFC59-78B4-4B50-A437-9D780AAF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4153D-16CB-42F4-811E-AB6F2C664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C241A-D18E-4D7D-95C1-AACAF118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2EE9F-E333-4FB8-A6DD-ECFFE758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2CBCF-3FF9-4ED8-A3E7-A988074D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68B574-3B64-4CB5-A401-0EE3DB38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91998-5D7D-43D2-852A-8BFAD17D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3257-0648-45B9-A980-F23FE8B46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34BA1-C7D9-46A5-A044-DF246B5A5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FE2B8-9A47-4226-899A-C04BB32F7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5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41.png"/><Relationship Id="rId3" Type="http://schemas.openxmlformats.org/officeDocument/2006/relationships/image" Target="../media/image13.png"/><Relationship Id="rId7" Type="http://schemas.openxmlformats.org/officeDocument/2006/relationships/image" Target="../media/image910.png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110.png"/><Relationship Id="rId5" Type="http://schemas.openxmlformats.org/officeDocument/2006/relationships/image" Target="../media/image810.png"/><Relationship Id="rId15" Type="http://schemas.openxmlformats.org/officeDocument/2006/relationships/image" Target="../media/image351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1010.png"/><Relationship Id="rId14" Type="http://schemas.openxmlformats.org/officeDocument/2006/relationships/customXml" Target="../ink/ink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4.png"/><Relationship Id="rId7" Type="http://schemas.openxmlformats.org/officeDocument/2006/relationships/image" Target="../media/image14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1310.png"/><Relationship Id="rId4" Type="http://schemas.openxmlformats.org/officeDocument/2006/relationships/customXml" Target="../ink/ink22.xml"/><Relationship Id="rId9" Type="http://schemas.openxmlformats.org/officeDocument/2006/relationships/image" Target="../media/image15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15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64.png"/><Relationship Id="rId4" Type="http://schemas.openxmlformats.org/officeDocument/2006/relationships/customXml" Target="../ink/ink25.xml"/><Relationship Id="rId9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280.png"/><Relationship Id="rId3" Type="http://schemas.openxmlformats.org/officeDocument/2006/relationships/image" Target="../media/image16.png"/><Relationship Id="rId7" Type="http://schemas.openxmlformats.org/officeDocument/2006/relationships/image" Target="../media/image250.png"/><Relationship Id="rId12" Type="http://schemas.openxmlformats.org/officeDocument/2006/relationships/customXml" Target="../ink/ink3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270.png"/><Relationship Id="rId5" Type="http://schemas.openxmlformats.org/officeDocument/2006/relationships/image" Target="../media/image240.png"/><Relationship Id="rId15" Type="http://schemas.openxmlformats.org/officeDocument/2006/relationships/image" Target="../media/image290.png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260.png"/><Relationship Id="rId14" Type="http://schemas.openxmlformats.org/officeDocument/2006/relationships/customXml" Target="../ink/ink33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0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17.png"/><Relationship Id="rId21" Type="http://schemas.openxmlformats.org/officeDocument/2006/relationships/image" Target="../media/image320.png"/><Relationship Id="rId34" Type="http://schemas.openxmlformats.org/officeDocument/2006/relationships/customXml" Target="../ink/ink49.xml"/><Relationship Id="rId7" Type="http://schemas.openxmlformats.org/officeDocument/2006/relationships/image" Target="../media/image250.png"/><Relationship Id="rId12" Type="http://schemas.openxmlformats.org/officeDocument/2006/relationships/customXml" Target="../ink/ink38.xml"/><Relationship Id="rId17" Type="http://schemas.openxmlformats.org/officeDocument/2006/relationships/image" Target="../media/image300.png"/><Relationship Id="rId25" Type="http://schemas.openxmlformats.org/officeDocument/2006/relationships/image" Target="../media/image340.png"/><Relationship Id="rId33" Type="http://schemas.openxmlformats.org/officeDocument/2006/relationships/image" Target="../media/image380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270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5" Type="http://schemas.openxmlformats.org/officeDocument/2006/relationships/image" Target="../media/image240.png"/><Relationship Id="rId15" Type="http://schemas.openxmlformats.org/officeDocument/2006/relationships/image" Target="../media/image290.png"/><Relationship Id="rId23" Type="http://schemas.openxmlformats.org/officeDocument/2006/relationships/image" Target="../media/image330.png"/><Relationship Id="rId28" Type="http://schemas.openxmlformats.org/officeDocument/2006/relationships/customXml" Target="../ink/ink46.xml"/><Relationship Id="rId10" Type="http://schemas.openxmlformats.org/officeDocument/2006/relationships/customXml" Target="../ink/ink37.xml"/><Relationship Id="rId19" Type="http://schemas.openxmlformats.org/officeDocument/2006/relationships/image" Target="../media/image310.png"/><Relationship Id="rId31" Type="http://schemas.openxmlformats.org/officeDocument/2006/relationships/image" Target="../media/image370.png"/><Relationship Id="rId4" Type="http://schemas.openxmlformats.org/officeDocument/2006/relationships/customXml" Target="../ink/ink34.xml"/><Relationship Id="rId9" Type="http://schemas.openxmlformats.org/officeDocument/2006/relationships/image" Target="../media/image260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350.png"/><Relationship Id="rId30" Type="http://schemas.openxmlformats.org/officeDocument/2006/relationships/customXml" Target="../ink/ink47.xml"/><Relationship Id="rId35" Type="http://schemas.openxmlformats.org/officeDocument/2006/relationships/image" Target="../media/image390.png"/><Relationship Id="rId8" Type="http://schemas.openxmlformats.org/officeDocument/2006/relationships/customXml" Target="../ink/ink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9" Type="http://schemas.openxmlformats.org/officeDocument/2006/relationships/image" Target="../media/image580.png"/><Relationship Id="rId21" Type="http://schemas.openxmlformats.org/officeDocument/2006/relationships/image" Target="../media/image490.png"/><Relationship Id="rId34" Type="http://schemas.openxmlformats.org/officeDocument/2006/relationships/customXml" Target="../ink/ink65.xml"/><Relationship Id="rId7" Type="http://schemas.openxmlformats.org/officeDocument/2006/relationships/image" Target="../media/image420.png"/><Relationship Id="rId12" Type="http://schemas.openxmlformats.org/officeDocument/2006/relationships/customXml" Target="../ink/ink54.xml"/><Relationship Id="rId17" Type="http://schemas.openxmlformats.org/officeDocument/2006/relationships/image" Target="../media/image470.png"/><Relationship Id="rId25" Type="http://schemas.openxmlformats.org/officeDocument/2006/relationships/image" Target="../media/image510.png"/><Relationship Id="rId33" Type="http://schemas.openxmlformats.org/officeDocument/2006/relationships/image" Target="../media/image550.png"/><Relationship Id="rId38" Type="http://schemas.openxmlformats.org/officeDocument/2006/relationships/customXml" Target="../ink/ink67.xml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440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37" Type="http://schemas.openxmlformats.org/officeDocument/2006/relationships/image" Target="../media/image570.png"/><Relationship Id="rId5" Type="http://schemas.openxmlformats.org/officeDocument/2006/relationships/image" Target="../media/image410.png"/><Relationship Id="rId15" Type="http://schemas.openxmlformats.org/officeDocument/2006/relationships/image" Target="../media/image460.png"/><Relationship Id="rId23" Type="http://schemas.openxmlformats.org/officeDocument/2006/relationships/image" Target="../media/image500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10" Type="http://schemas.openxmlformats.org/officeDocument/2006/relationships/customXml" Target="../ink/ink53.xml"/><Relationship Id="rId19" Type="http://schemas.openxmlformats.org/officeDocument/2006/relationships/image" Target="../media/image480.png"/><Relationship Id="rId31" Type="http://schemas.openxmlformats.org/officeDocument/2006/relationships/image" Target="../media/image540.png"/><Relationship Id="rId4" Type="http://schemas.openxmlformats.org/officeDocument/2006/relationships/customXml" Target="../ink/ink50.xml"/><Relationship Id="rId9" Type="http://schemas.openxmlformats.org/officeDocument/2006/relationships/image" Target="../media/image430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520.png"/><Relationship Id="rId30" Type="http://schemas.openxmlformats.org/officeDocument/2006/relationships/customXml" Target="../ink/ink63.xml"/><Relationship Id="rId35" Type="http://schemas.openxmlformats.org/officeDocument/2006/relationships/image" Target="../media/image560.png"/><Relationship Id="rId8" Type="http://schemas.openxmlformats.org/officeDocument/2006/relationships/customXml" Target="../ink/ink52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640.png"/><Relationship Id="rId3" Type="http://schemas.openxmlformats.org/officeDocument/2006/relationships/image" Target="../media/image19.png"/><Relationship Id="rId7" Type="http://schemas.openxmlformats.org/officeDocument/2006/relationships/image" Target="../media/image610.png"/><Relationship Id="rId12" Type="http://schemas.openxmlformats.org/officeDocument/2006/relationships/customXml" Target="../ink/ink7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630.png"/><Relationship Id="rId5" Type="http://schemas.openxmlformats.org/officeDocument/2006/relationships/image" Target="../media/image600.png"/><Relationship Id="rId15" Type="http://schemas.openxmlformats.org/officeDocument/2006/relationships/image" Target="../media/image650.png"/><Relationship Id="rId10" Type="http://schemas.openxmlformats.org/officeDocument/2006/relationships/customXml" Target="../ink/ink71.xml"/><Relationship Id="rId4" Type="http://schemas.openxmlformats.org/officeDocument/2006/relationships/customXml" Target="../ink/ink68.xml"/><Relationship Id="rId9" Type="http://schemas.openxmlformats.org/officeDocument/2006/relationships/image" Target="../media/image620.png"/><Relationship Id="rId14" Type="http://schemas.openxmlformats.org/officeDocument/2006/relationships/customXml" Target="../ink/ink7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710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" Type="http://schemas.openxmlformats.org/officeDocument/2006/relationships/image" Target="../media/image20.png"/><Relationship Id="rId21" Type="http://schemas.openxmlformats.org/officeDocument/2006/relationships/image" Target="../media/image750.png"/><Relationship Id="rId7" Type="http://schemas.openxmlformats.org/officeDocument/2006/relationships/image" Target="../media/image680.png"/><Relationship Id="rId12" Type="http://schemas.openxmlformats.org/officeDocument/2006/relationships/customXml" Target="../ink/ink78.xml"/><Relationship Id="rId17" Type="http://schemas.openxmlformats.org/officeDocument/2006/relationships/image" Target="../media/image730.png"/><Relationship Id="rId25" Type="http://schemas.openxmlformats.org/officeDocument/2006/relationships/image" Target="../media/image770.png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image" Target="../media/image700.png"/><Relationship Id="rId24" Type="http://schemas.openxmlformats.org/officeDocument/2006/relationships/customXml" Target="../ink/ink84.xml"/><Relationship Id="rId5" Type="http://schemas.openxmlformats.org/officeDocument/2006/relationships/image" Target="../media/image670.png"/><Relationship Id="rId15" Type="http://schemas.openxmlformats.org/officeDocument/2006/relationships/image" Target="../media/image720.png"/><Relationship Id="rId23" Type="http://schemas.openxmlformats.org/officeDocument/2006/relationships/image" Target="../media/image760.png"/><Relationship Id="rId10" Type="http://schemas.openxmlformats.org/officeDocument/2006/relationships/customXml" Target="../ink/ink77.xml"/><Relationship Id="rId19" Type="http://schemas.openxmlformats.org/officeDocument/2006/relationships/image" Target="../media/image740.png"/><Relationship Id="rId4" Type="http://schemas.openxmlformats.org/officeDocument/2006/relationships/customXml" Target="../ink/ink74.xml"/><Relationship Id="rId9" Type="http://schemas.openxmlformats.org/officeDocument/2006/relationships/image" Target="../media/image690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7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13" Type="http://schemas.openxmlformats.org/officeDocument/2006/relationships/image" Target="../media/image840.png"/><Relationship Id="rId18" Type="http://schemas.openxmlformats.org/officeDocument/2006/relationships/customXml" Target="../ink/ink93.xml"/><Relationship Id="rId3" Type="http://schemas.openxmlformats.org/officeDocument/2006/relationships/image" Target="../media/image21.png"/><Relationship Id="rId21" Type="http://schemas.openxmlformats.org/officeDocument/2006/relationships/image" Target="../media/image880.png"/><Relationship Id="rId7" Type="http://schemas.openxmlformats.org/officeDocument/2006/relationships/image" Target="../media/image812.png"/><Relationship Id="rId12" Type="http://schemas.openxmlformats.org/officeDocument/2006/relationships/customXml" Target="../ink/ink90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92.xml"/><Relationship Id="rId20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.xml"/><Relationship Id="rId11" Type="http://schemas.openxmlformats.org/officeDocument/2006/relationships/image" Target="../media/image830.png"/><Relationship Id="rId24" Type="http://schemas.openxmlformats.org/officeDocument/2006/relationships/customXml" Target="../ink/ink96.xml"/><Relationship Id="rId5" Type="http://schemas.openxmlformats.org/officeDocument/2006/relationships/image" Target="../media/image800.png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10" Type="http://schemas.openxmlformats.org/officeDocument/2006/relationships/customXml" Target="../ink/ink89.xml"/><Relationship Id="rId19" Type="http://schemas.openxmlformats.org/officeDocument/2006/relationships/image" Target="../media/image870.png"/><Relationship Id="rId4" Type="http://schemas.openxmlformats.org/officeDocument/2006/relationships/customXml" Target="../ink/ink86.xml"/><Relationship Id="rId9" Type="http://schemas.openxmlformats.org/officeDocument/2006/relationships/image" Target="../media/image820.png"/><Relationship Id="rId14" Type="http://schemas.openxmlformats.org/officeDocument/2006/relationships/customXml" Target="../ink/ink91.xml"/><Relationship Id="rId22" Type="http://schemas.openxmlformats.org/officeDocument/2006/relationships/customXml" Target="../ink/ink9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.xml"/><Relationship Id="rId3" Type="http://schemas.openxmlformats.org/officeDocument/2006/relationships/image" Target="../media/image22.png"/><Relationship Id="rId7" Type="http://schemas.openxmlformats.org/officeDocument/2006/relationships/image" Target="../media/image9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.xml"/><Relationship Id="rId11" Type="http://schemas.openxmlformats.org/officeDocument/2006/relationships/image" Target="../media/image950.png"/><Relationship Id="rId5" Type="http://schemas.openxmlformats.org/officeDocument/2006/relationships/image" Target="../media/image920.png"/><Relationship Id="rId10" Type="http://schemas.openxmlformats.org/officeDocument/2006/relationships/customXml" Target="../ink/ink100.xml"/><Relationship Id="rId4" Type="http://schemas.openxmlformats.org/officeDocument/2006/relationships/customXml" Target="../ink/ink97.xml"/><Relationship Id="rId9" Type="http://schemas.openxmlformats.org/officeDocument/2006/relationships/image" Target="../media/image9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13" Type="http://schemas.openxmlformats.org/officeDocument/2006/relationships/image" Target="../media/image1011.png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3" Type="http://schemas.openxmlformats.org/officeDocument/2006/relationships/image" Target="../media/image23.png"/><Relationship Id="rId21" Type="http://schemas.openxmlformats.org/officeDocument/2006/relationships/image" Target="../media/image1050.png"/><Relationship Id="rId7" Type="http://schemas.openxmlformats.org/officeDocument/2006/relationships/image" Target="../media/image980.png"/><Relationship Id="rId12" Type="http://schemas.openxmlformats.org/officeDocument/2006/relationships/customXml" Target="../ink/ink105.xml"/><Relationship Id="rId17" Type="http://schemas.openxmlformats.org/officeDocument/2006/relationships/image" Target="../media/image1030.png"/><Relationship Id="rId25" Type="http://schemas.openxmlformats.org/officeDocument/2006/relationships/image" Target="../media/image1070.png"/><Relationship Id="rId2" Type="http://schemas.openxmlformats.org/officeDocument/2006/relationships/notesSlide" Target="../notesSlides/notesSlide19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1" Type="http://schemas.openxmlformats.org/officeDocument/2006/relationships/image" Target="../media/image1000.png"/><Relationship Id="rId24" Type="http://schemas.openxmlformats.org/officeDocument/2006/relationships/customXml" Target="../ink/ink111.xml"/><Relationship Id="rId5" Type="http://schemas.openxmlformats.org/officeDocument/2006/relationships/image" Target="../media/image970.png"/><Relationship Id="rId15" Type="http://schemas.openxmlformats.org/officeDocument/2006/relationships/image" Target="../media/image1020.png"/><Relationship Id="rId23" Type="http://schemas.openxmlformats.org/officeDocument/2006/relationships/image" Target="../media/image1060.png"/><Relationship Id="rId10" Type="http://schemas.openxmlformats.org/officeDocument/2006/relationships/customXml" Target="../ink/ink104.xml"/><Relationship Id="rId19" Type="http://schemas.openxmlformats.org/officeDocument/2006/relationships/image" Target="../media/image1040.png"/><Relationship Id="rId4" Type="http://schemas.openxmlformats.org/officeDocument/2006/relationships/customXml" Target="../ink/ink101.xml"/><Relationship Id="rId9" Type="http://schemas.openxmlformats.org/officeDocument/2006/relationships/image" Target="../media/image990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080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4.xml"/><Relationship Id="rId21" Type="http://schemas.openxmlformats.org/officeDocument/2006/relationships/image" Target="../media/image1180.png"/><Relationship Id="rId42" Type="http://schemas.openxmlformats.org/officeDocument/2006/relationships/customXml" Target="../ink/ink132.xml"/><Relationship Id="rId47" Type="http://schemas.openxmlformats.org/officeDocument/2006/relationships/image" Target="../media/image131.png"/><Relationship Id="rId63" Type="http://schemas.openxmlformats.org/officeDocument/2006/relationships/image" Target="../media/image139.png"/><Relationship Id="rId68" Type="http://schemas.openxmlformats.org/officeDocument/2006/relationships/customXml" Target="../ink/ink145.xml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119.xml"/><Relationship Id="rId29" Type="http://schemas.openxmlformats.org/officeDocument/2006/relationships/image" Target="../media/image1220.png"/><Relationship Id="rId11" Type="http://schemas.openxmlformats.org/officeDocument/2006/relationships/image" Target="../media/image1130.png"/><Relationship Id="rId24" Type="http://schemas.openxmlformats.org/officeDocument/2006/relationships/customXml" Target="../ink/ink123.xml"/><Relationship Id="rId32" Type="http://schemas.openxmlformats.org/officeDocument/2006/relationships/customXml" Target="../ink/ink127.xml"/><Relationship Id="rId37" Type="http://schemas.openxmlformats.org/officeDocument/2006/relationships/image" Target="../media/image126.png"/><Relationship Id="rId40" Type="http://schemas.openxmlformats.org/officeDocument/2006/relationships/customXml" Target="../ink/ink131.xml"/><Relationship Id="rId45" Type="http://schemas.openxmlformats.org/officeDocument/2006/relationships/image" Target="../media/image130.png"/><Relationship Id="rId53" Type="http://schemas.openxmlformats.org/officeDocument/2006/relationships/image" Target="../media/image134.png"/><Relationship Id="rId58" Type="http://schemas.openxmlformats.org/officeDocument/2006/relationships/customXml" Target="../ink/ink140.xml"/><Relationship Id="rId66" Type="http://schemas.openxmlformats.org/officeDocument/2006/relationships/customXml" Target="../ink/ink144.xml"/><Relationship Id="rId74" Type="http://schemas.openxmlformats.org/officeDocument/2006/relationships/customXml" Target="../ink/ink148.xml"/><Relationship Id="rId5" Type="http://schemas.openxmlformats.org/officeDocument/2006/relationships/image" Target="../media/image1100.png"/><Relationship Id="rId61" Type="http://schemas.openxmlformats.org/officeDocument/2006/relationships/image" Target="../media/image138.png"/><Relationship Id="rId19" Type="http://schemas.openxmlformats.org/officeDocument/2006/relationships/image" Target="../media/image1170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../media/image1210.png"/><Relationship Id="rId30" Type="http://schemas.openxmlformats.org/officeDocument/2006/relationships/customXml" Target="../ink/ink126.xml"/><Relationship Id="rId35" Type="http://schemas.openxmlformats.org/officeDocument/2006/relationships/image" Target="../media/image125.png"/><Relationship Id="rId43" Type="http://schemas.openxmlformats.org/officeDocument/2006/relationships/image" Target="../media/image129.png"/><Relationship Id="rId48" Type="http://schemas.openxmlformats.org/officeDocument/2006/relationships/customXml" Target="../ink/ink135.xml"/><Relationship Id="rId56" Type="http://schemas.openxmlformats.org/officeDocument/2006/relationships/customXml" Target="../ink/ink139.xml"/><Relationship Id="rId64" Type="http://schemas.openxmlformats.org/officeDocument/2006/relationships/customXml" Target="../ink/ink143.xml"/><Relationship Id="rId69" Type="http://schemas.openxmlformats.org/officeDocument/2006/relationships/image" Target="../media/image142.png"/><Relationship Id="rId8" Type="http://schemas.openxmlformats.org/officeDocument/2006/relationships/customXml" Target="../ink/ink115.xml"/><Relationship Id="rId51" Type="http://schemas.openxmlformats.org/officeDocument/2006/relationships/image" Target="../media/image133.png"/><Relationship Id="rId72" Type="http://schemas.openxmlformats.org/officeDocument/2006/relationships/customXml" Target="../ink/ink147.xml"/><Relationship Id="rId3" Type="http://schemas.openxmlformats.org/officeDocument/2006/relationships/image" Target="../media/image24.png"/><Relationship Id="rId12" Type="http://schemas.openxmlformats.org/officeDocument/2006/relationships/customXml" Target="../ink/ink117.xml"/><Relationship Id="rId17" Type="http://schemas.openxmlformats.org/officeDocument/2006/relationships/image" Target="../media/image1160.png"/><Relationship Id="rId25" Type="http://schemas.openxmlformats.org/officeDocument/2006/relationships/image" Target="../media/image1200.png"/><Relationship Id="rId33" Type="http://schemas.openxmlformats.org/officeDocument/2006/relationships/image" Target="../media/image1240.png"/><Relationship Id="rId38" Type="http://schemas.openxmlformats.org/officeDocument/2006/relationships/customXml" Target="../ink/ink130.xml"/><Relationship Id="rId46" Type="http://schemas.openxmlformats.org/officeDocument/2006/relationships/customXml" Target="../ink/ink134.xml"/><Relationship Id="rId59" Type="http://schemas.openxmlformats.org/officeDocument/2006/relationships/image" Target="../media/image137.png"/><Relationship Id="rId67" Type="http://schemas.openxmlformats.org/officeDocument/2006/relationships/image" Target="../media/image141.png"/><Relationship Id="rId20" Type="http://schemas.openxmlformats.org/officeDocument/2006/relationships/customXml" Target="../ink/ink121.xml"/><Relationship Id="rId41" Type="http://schemas.openxmlformats.org/officeDocument/2006/relationships/image" Target="../media/image128.png"/><Relationship Id="rId54" Type="http://schemas.openxmlformats.org/officeDocument/2006/relationships/customXml" Target="../ink/ink138.xml"/><Relationship Id="rId62" Type="http://schemas.openxmlformats.org/officeDocument/2006/relationships/customXml" Target="../ink/ink142.xml"/><Relationship Id="rId70" Type="http://schemas.openxmlformats.org/officeDocument/2006/relationships/customXml" Target="../ink/ink146.xml"/><Relationship Id="rId75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.xml"/><Relationship Id="rId15" Type="http://schemas.openxmlformats.org/officeDocument/2006/relationships/image" Target="../media/image1150.png"/><Relationship Id="rId23" Type="http://schemas.openxmlformats.org/officeDocument/2006/relationships/image" Target="../media/image1190.png"/><Relationship Id="rId28" Type="http://schemas.openxmlformats.org/officeDocument/2006/relationships/customXml" Target="../ink/ink125.xml"/><Relationship Id="rId36" Type="http://schemas.openxmlformats.org/officeDocument/2006/relationships/customXml" Target="../ink/ink129.xml"/><Relationship Id="rId49" Type="http://schemas.openxmlformats.org/officeDocument/2006/relationships/image" Target="../media/image132.png"/><Relationship Id="rId57" Type="http://schemas.openxmlformats.org/officeDocument/2006/relationships/image" Target="../media/image136.png"/><Relationship Id="rId10" Type="http://schemas.openxmlformats.org/officeDocument/2006/relationships/customXml" Target="../ink/ink116.xml"/><Relationship Id="rId31" Type="http://schemas.openxmlformats.org/officeDocument/2006/relationships/image" Target="../media/image1230.png"/><Relationship Id="rId44" Type="http://schemas.openxmlformats.org/officeDocument/2006/relationships/customXml" Target="../ink/ink133.xml"/><Relationship Id="rId52" Type="http://schemas.openxmlformats.org/officeDocument/2006/relationships/customXml" Target="../ink/ink137.xml"/><Relationship Id="rId60" Type="http://schemas.openxmlformats.org/officeDocument/2006/relationships/customXml" Target="../ink/ink141.xml"/><Relationship Id="rId65" Type="http://schemas.openxmlformats.org/officeDocument/2006/relationships/image" Target="../media/image140.png"/><Relationship Id="rId73" Type="http://schemas.openxmlformats.org/officeDocument/2006/relationships/image" Target="../media/image144.png"/><Relationship Id="rId4" Type="http://schemas.openxmlformats.org/officeDocument/2006/relationships/customXml" Target="../ink/ink113.xml"/><Relationship Id="rId9" Type="http://schemas.openxmlformats.org/officeDocument/2006/relationships/image" Target="../media/image1120.png"/><Relationship Id="rId13" Type="http://schemas.openxmlformats.org/officeDocument/2006/relationships/image" Target="../media/image1140.png"/><Relationship Id="rId18" Type="http://schemas.openxmlformats.org/officeDocument/2006/relationships/customXml" Target="../ink/ink120.xml"/><Relationship Id="rId39" Type="http://schemas.openxmlformats.org/officeDocument/2006/relationships/image" Target="../media/image127.png"/><Relationship Id="rId34" Type="http://schemas.openxmlformats.org/officeDocument/2006/relationships/customXml" Target="../ink/ink128.xml"/><Relationship Id="rId50" Type="http://schemas.openxmlformats.org/officeDocument/2006/relationships/customXml" Target="../ink/ink136.xml"/><Relationship Id="rId55" Type="http://schemas.openxmlformats.org/officeDocument/2006/relationships/image" Target="../media/image135.png"/><Relationship Id="rId7" Type="http://schemas.openxmlformats.org/officeDocument/2006/relationships/image" Target="../media/image1111.png"/><Relationship Id="rId71" Type="http://schemas.openxmlformats.org/officeDocument/2006/relationships/image" Target="../media/image1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0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3.xml"/><Relationship Id="rId18" Type="http://schemas.openxmlformats.org/officeDocument/2006/relationships/image" Target="../media/image34.png"/><Relationship Id="rId3" Type="http://schemas.openxmlformats.org/officeDocument/2006/relationships/image" Target="../media/image220.png"/><Relationship Id="rId7" Type="http://schemas.openxmlformats.org/officeDocument/2006/relationships/image" Target="../media/image241.png"/><Relationship Id="rId12" Type="http://schemas.openxmlformats.org/officeDocument/2006/relationships/image" Target="../media/image31.png"/><Relationship Id="rId17" Type="http://schemas.openxmlformats.org/officeDocument/2006/relationships/customXml" Target="../ink/ink15.xml"/><Relationship Id="rId2" Type="http://schemas.openxmlformats.org/officeDocument/2006/relationships/customXml" Target="../ink/ink8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customXml" Target="../ink/ink12.xml"/><Relationship Id="rId5" Type="http://schemas.openxmlformats.org/officeDocument/2006/relationships/image" Target="../media/image230.png"/><Relationship Id="rId15" Type="http://schemas.openxmlformats.org/officeDocument/2006/relationships/customXml" Target="../ink/ink14.xml"/><Relationship Id="rId10" Type="http://schemas.openxmlformats.org/officeDocument/2006/relationships/image" Target="../media/image12.png"/><Relationship Id="rId4" Type="http://schemas.openxmlformats.org/officeDocument/2006/relationships/customXml" Target="../ink/ink9.xml"/><Relationship Id="rId9" Type="http://schemas.openxmlformats.org/officeDocument/2006/relationships/image" Target="../media/image251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467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7.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PreparedStatement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객체로 데이터를 조회하도록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select.jsp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 저장된 모든 레코드를 조회하여 위의 그림과 같이 출력하도록 작성 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'http://localhost:8080/Exercise/ch16/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select.jsp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C06C2AF7-E838-463C-B9FE-985CFDC5A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47" y="922958"/>
            <a:ext cx="5469175" cy="312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78605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7EDD40-2EB4-4C4E-B860-20DC4353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161069"/>
            <a:ext cx="7791450" cy="43434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30E37D5-55FA-48AB-B68F-D2709C9FFAF7}"/>
              </a:ext>
            </a:extLst>
          </p:cNvPr>
          <p:cNvGrpSpPr/>
          <p:nvPr/>
        </p:nvGrpSpPr>
        <p:grpSpPr>
          <a:xfrm>
            <a:off x="455422" y="3180739"/>
            <a:ext cx="1474560" cy="582480"/>
            <a:chOff x="4463897" y="434968"/>
            <a:chExt cx="147456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A90D190-ADCE-4422-B5B0-3DD814017BA2}"/>
                    </a:ext>
                  </a:extLst>
                </p14:cNvPr>
                <p14:cNvContentPartPr/>
                <p14:nvPr/>
              </p14:nvContentPartPr>
              <p14:xfrm>
                <a:off x="4530857" y="434968"/>
                <a:ext cx="47880" cy="1134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A90D190-ADCE-4422-B5B0-3DD814017B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22217" y="426328"/>
                  <a:ext cx="65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67B692D-EF98-4913-BE1B-5F1083793614}"/>
                    </a:ext>
                  </a:extLst>
                </p14:cNvPr>
                <p14:cNvContentPartPr/>
                <p14:nvPr/>
              </p14:nvContentPartPr>
              <p14:xfrm>
                <a:off x="4463897" y="573568"/>
                <a:ext cx="303120" cy="4366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67B692D-EF98-4913-BE1B-5F10837936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54897" y="564568"/>
                  <a:ext cx="3207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67D02FE-5E32-42CB-AFF0-EA322E9BAA5A}"/>
                    </a:ext>
                  </a:extLst>
                </p14:cNvPr>
                <p14:cNvContentPartPr/>
                <p14:nvPr/>
              </p14:nvContentPartPr>
              <p14:xfrm>
                <a:off x="4593137" y="900448"/>
                <a:ext cx="280440" cy="108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67D02FE-5E32-42CB-AFF0-EA322E9BAA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84497" y="891808"/>
                  <a:ext cx="298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4E47508-BD54-4940-8999-F1C826A937D8}"/>
                    </a:ext>
                  </a:extLst>
                </p14:cNvPr>
                <p14:cNvContentPartPr/>
                <p14:nvPr/>
              </p14:nvContentPartPr>
              <p14:xfrm>
                <a:off x="4956017" y="483208"/>
                <a:ext cx="982440" cy="5342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4E47508-BD54-4940-8999-F1C826A937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7017" y="474568"/>
                  <a:ext cx="1000080" cy="55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A405B34-CD2C-49EE-955C-8173350976EE}"/>
                  </a:ext>
                </a:extLst>
              </p14:cNvPr>
              <p14:cNvContentPartPr/>
              <p14:nvPr/>
            </p14:nvContentPartPr>
            <p14:xfrm>
              <a:off x="6198975" y="2646499"/>
              <a:ext cx="796680" cy="532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A405B34-CD2C-49EE-955C-8173350976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89971" y="2637499"/>
                <a:ext cx="814328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0BEC1C1-199C-471A-8914-9A319E339037}"/>
                  </a:ext>
                </a:extLst>
              </p14:cNvPr>
              <p14:cNvContentPartPr/>
              <p14:nvPr/>
            </p14:nvContentPartPr>
            <p14:xfrm>
              <a:off x="2373255" y="3471979"/>
              <a:ext cx="196200" cy="20196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0BEC1C1-199C-471A-8914-9A319E3390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255" y="3462979"/>
                <a:ext cx="213840" cy="2037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5">
            <a:extLst>
              <a:ext uri="{FF2B5EF4-FFF2-40B4-BE49-F238E27FC236}">
                <a16:creationId xmlns:a16="http://schemas.microsoft.com/office/drawing/2014/main" id="{B182595C-13FB-45FF-87D3-15198C288E73}"/>
              </a:ext>
            </a:extLst>
          </p:cNvPr>
          <p:cNvSpPr txBox="1"/>
          <p:nvPr/>
        </p:nvSpPr>
        <p:spPr>
          <a:xfrm>
            <a:off x="2200275" y="451834"/>
            <a:ext cx="8281944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index.jsp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만든다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Alerts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하여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&lt;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h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1&gt;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&lt;/h1&gt;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출력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</a:t>
            </a:r>
            <a:r>
              <a:rPr lang="en-US" altLang="ko-KR" dirty="0">
                <a:latin typeface="Arial" panose="020B0604020202020204" pitchFamily="34" charset="0"/>
              </a:rPr>
              <a:t>&lt;h3&gt; </a:t>
            </a:r>
            <a:r>
              <a:rPr lang="ko-KR" altLang="en-US" dirty="0">
                <a:latin typeface="Arial" panose="020B0604020202020204" pitchFamily="34" charset="0"/>
              </a:rPr>
              <a:t>을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Insert, Select, Update, Delete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출력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</a:t>
            </a:r>
            <a:r>
              <a:rPr lang="ko-KR" altLang="en-US" dirty="0">
                <a:latin typeface="Arial" panose="020B0604020202020204" pitchFamily="34" charset="0"/>
              </a:rPr>
              <a:t>버튼을 추가한다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334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370373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633046" y="142887"/>
            <a:ext cx="10925907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학번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비밀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번호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학과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이메일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받아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Student2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 삽입하도록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Alerts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4)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select.jsp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Table head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용한다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student2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테이블에 저장된 모든 레코드를 조회하여 출력하도록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update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student2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테이블에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변경전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학과명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변경후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학과명을 입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력하도록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update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_process.jsp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student2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테이블을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수정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Alerts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3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633046" y="142887"/>
            <a:ext cx="10925907" cy="3588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delete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student2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테이블에 삭제할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학과명을 입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력하도록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delete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_process.jsp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student2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테이블을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삭제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Alerts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9)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dbconn.jsp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10) </a:t>
            </a:r>
            <a:r>
              <a:rPr lang="en-US" altLang="ko-KR" dirty="0" err="1">
                <a:solidFill>
                  <a:srgbClr val="FF0000"/>
                </a:solidFill>
              </a:rPr>
              <a:t>insert_process.jsp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select.jsp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update_process.jsp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delete_process.jsp</a:t>
            </a:r>
            <a:r>
              <a:rPr lang="ko-KR" altLang="en-US" dirty="0">
                <a:solidFill>
                  <a:srgbClr val="FF0000"/>
                </a:solidFill>
              </a:rPr>
              <a:t>에서 홈으로 돌아가기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index.jsp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만듭니다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11)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'http://localhost:8080/Exercise/ch16/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welcome.jsp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766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0EE0D5C-A7CF-45BC-9497-66B20C19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78" y="2036432"/>
            <a:ext cx="9963150" cy="41148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AB75F9-8B6C-42AA-B934-FE6A7E6DC0B0}"/>
              </a:ext>
            </a:extLst>
          </p:cNvPr>
          <p:cNvGrpSpPr/>
          <p:nvPr/>
        </p:nvGrpSpPr>
        <p:grpSpPr>
          <a:xfrm>
            <a:off x="476472" y="3638792"/>
            <a:ext cx="1078920" cy="455040"/>
            <a:chOff x="4331777" y="706768"/>
            <a:chExt cx="107892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3E51334-06CE-416A-A88F-454FEFE2E74E}"/>
                    </a:ext>
                  </a:extLst>
                </p14:cNvPr>
                <p14:cNvContentPartPr/>
                <p14:nvPr/>
              </p14:nvContentPartPr>
              <p14:xfrm>
                <a:off x="4331777" y="869128"/>
                <a:ext cx="405720" cy="2714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3E51334-06CE-416A-A88F-454FEFE2E7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22777" y="860128"/>
                  <a:ext cx="4233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6674939-7008-40FB-8B24-881A24AEEBC5}"/>
                    </a:ext>
                  </a:extLst>
                </p14:cNvPr>
                <p14:cNvContentPartPr/>
                <p14:nvPr/>
              </p14:nvContentPartPr>
              <p14:xfrm>
                <a:off x="4721297" y="706768"/>
                <a:ext cx="51840" cy="4550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6674939-7008-40FB-8B24-881A24AEEB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12657" y="698128"/>
                  <a:ext cx="694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87BF1FA-DAC8-4DA5-A194-900B4C0E0A3E}"/>
                    </a:ext>
                  </a:extLst>
                </p14:cNvPr>
                <p14:cNvContentPartPr/>
                <p14:nvPr/>
              </p14:nvContentPartPr>
              <p14:xfrm>
                <a:off x="4780697" y="751768"/>
                <a:ext cx="630000" cy="4057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87BF1FA-DAC8-4DA5-A194-900B4C0E0A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71697" y="742768"/>
                  <a:ext cx="647640" cy="42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5">
            <a:extLst>
              <a:ext uri="{FF2B5EF4-FFF2-40B4-BE49-F238E27FC236}">
                <a16:creationId xmlns:a16="http://schemas.microsoft.com/office/drawing/2014/main" id="{91E8A54C-4F1B-4BFC-8578-96F9CC8C7F20}"/>
              </a:ext>
            </a:extLst>
          </p:cNvPr>
          <p:cNvSpPr txBox="1"/>
          <p:nvPr/>
        </p:nvSpPr>
        <p:spPr>
          <a:xfrm>
            <a:off x="1752378" y="436494"/>
            <a:ext cx="860797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4)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select.jsp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Table head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용한다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student2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테이블에 저장된 모든 레코드를 조회하여 출력하도록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394511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35DC72-05E9-A20B-0726-8E9FB3FD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24125"/>
            <a:ext cx="4362450" cy="1809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B31B8A4-0FF3-55D3-F356-08F66374B8B5}"/>
                  </a:ext>
                </a:extLst>
              </p14:cNvPr>
              <p14:cNvContentPartPr/>
              <p14:nvPr/>
            </p14:nvContentPartPr>
            <p14:xfrm>
              <a:off x="5094206" y="2599251"/>
              <a:ext cx="903960" cy="53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B31B8A4-0FF3-55D3-F356-08F66374B8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206" y="2527251"/>
                <a:ext cx="9756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9120FAE-CFEB-D4BF-08DA-319CC7D6543E}"/>
                  </a:ext>
                </a:extLst>
              </p14:cNvPr>
              <p14:cNvContentPartPr/>
              <p14:nvPr/>
            </p14:nvContentPartPr>
            <p14:xfrm>
              <a:off x="4214553" y="2816218"/>
              <a:ext cx="2112840" cy="219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9120FAE-CFEB-D4BF-08DA-319CC7D654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8553" y="2744578"/>
                <a:ext cx="21844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8662E7A-6499-987B-5D70-62264D054B20}"/>
                  </a:ext>
                </a:extLst>
              </p14:cNvPr>
              <p14:cNvContentPartPr/>
              <p14:nvPr/>
            </p14:nvContentPartPr>
            <p14:xfrm>
              <a:off x="3929433" y="3005578"/>
              <a:ext cx="309600" cy="1266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8662E7A-6499-987B-5D70-62264D054B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3793" y="2933578"/>
                <a:ext cx="381240" cy="14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3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C3AE5A-B872-4724-BA25-0F3D610D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96" y="2063814"/>
            <a:ext cx="9259408" cy="43818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84A01BA-657A-46AC-B5DB-4D13AD0DE42B}"/>
              </a:ext>
            </a:extLst>
          </p:cNvPr>
          <p:cNvSpPr/>
          <p:nvPr/>
        </p:nvSpPr>
        <p:spPr>
          <a:xfrm>
            <a:off x="1945758" y="316652"/>
            <a:ext cx="7729870" cy="1541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2) </a:t>
            </a:r>
            <a:r>
              <a:rPr lang="en-US" altLang="ko-KR" dirty="0" err="1">
                <a:latin typeface="Arial" panose="020B0604020202020204" pitchFamily="34" charset="0"/>
              </a:rPr>
              <a:t>insert.jsp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• input </a:t>
            </a:r>
            <a:r>
              <a:rPr lang="ko-KR" altLang="en-US" dirty="0">
                <a:latin typeface="Arial" panose="020B0604020202020204" pitchFamily="34" charset="0"/>
              </a:rPr>
              <a:t>태그에 </a:t>
            </a:r>
            <a:r>
              <a:rPr lang="en-US" altLang="ko-KR" dirty="0">
                <a:latin typeface="Arial" panose="020B0604020202020204" pitchFamily="34" charset="0"/>
              </a:rPr>
              <a:t>text </a:t>
            </a:r>
            <a:r>
              <a:rPr lang="ko-KR" altLang="en-US" dirty="0">
                <a:latin typeface="Arial" panose="020B0604020202020204" pitchFamily="34" charset="0"/>
              </a:rPr>
              <a:t>유형을 이용하여 학번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비밀번호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학과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이름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주소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이메일</a:t>
            </a:r>
            <a:r>
              <a:rPr lang="ko-KR" altLang="en-US" dirty="0">
                <a:latin typeface="Arial" panose="020B0604020202020204" pitchFamily="34" charset="0"/>
              </a:rPr>
              <a:t> 항목을 작성합니다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ko-KR" altLang="en-US" dirty="0"/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• form </a:t>
            </a:r>
            <a:r>
              <a:rPr lang="ko-KR" altLang="en-US" dirty="0">
                <a:latin typeface="Arial" panose="020B0604020202020204" pitchFamily="34" charset="0"/>
              </a:rPr>
              <a:t>태그의 </a:t>
            </a:r>
            <a:r>
              <a:rPr lang="en-US" altLang="ko-KR" dirty="0">
                <a:latin typeface="Arial" panose="020B0604020202020204" pitchFamily="34" charset="0"/>
              </a:rPr>
              <a:t>action </a:t>
            </a:r>
            <a:r>
              <a:rPr lang="ko-KR" altLang="en-US" dirty="0">
                <a:latin typeface="Arial" panose="020B0604020202020204" pitchFamily="34" charset="0"/>
              </a:rPr>
              <a:t>속성 값은 </a:t>
            </a:r>
            <a:r>
              <a:rPr lang="en-US" altLang="ko-KR" dirty="0" err="1">
                <a:latin typeface="Arial" panose="020B0604020202020204" pitchFamily="34" charset="0"/>
              </a:rPr>
              <a:t>insert_process.jsp</a:t>
            </a:r>
            <a:r>
              <a:rPr lang="ko-KR" altLang="en-US" dirty="0">
                <a:latin typeface="Arial" panose="020B0604020202020204" pitchFamily="34" charset="0"/>
              </a:rPr>
              <a:t>로 작성합니다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AF8A19-98AB-4B2A-93A4-EF756E1186BD}"/>
              </a:ext>
            </a:extLst>
          </p:cNvPr>
          <p:cNvGrpSpPr/>
          <p:nvPr/>
        </p:nvGrpSpPr>
        <p:grpSpPr>
          <a:xfrm>
            <a:off x="693709" y="3700130"/>
            <a:ext cx="493714" cy="406394"/>
            <a:chOff x="3631577" y="1500208"/>
            <a:chExt cx="1060560" cy="4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5A304E8-225A-49B2-BBA6-886CC44C6A02}"/>
                    </a:ext>
                  </a:extLst>
                </p14:cNvPr>
                <p14:cNvContentPartPr/>
                <p14:nvPr/>
              </p14:nvContentPartPr>
              <p14:xfrm>
                <a:off x="3631577" y="1786048"/>
                <a:ext cx="121680" cy="115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8525E16-61FE-46E7-B6B6-7BF0D9083A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2577" y="1777048"/>
                  <a:ext cx="139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880B637-C5CA-4443-9FFF-DD3C4B97E2C9}"/>
                    </a:ext>
                  </a:extLst>
                </p14:cNvPr>
                <p14:cNvContentPartPr/>
                <p14:nvPr/>
              </p14:nvContentPartPr>
              <p14:xfrm>
                <a:off x="3648857" y="1624408"/>
                <a:ext cx="38880" cy="56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F10CB27-B37E-4141-B107-260ACE42A4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0217" y="1615768"/>
                  <a:ext cx="5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A24A1FC-ABDD-4243-87D2-21120861F4AA}"/>
                    </a:ext>
                  </a:extLst>
                </p14:cNvPr>
                <p14:cNvContentPartPr/>
                <p14:nvPr/>
              </p14:nvContentPartPr>
              <p14:xfrm>
                <a:off x="3797537" y="1698568"/>
                <a:ext cx="171720" cy="129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8F89866-5CC6-496B-8BBC-6740D83C90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8897" y="1689928"/>
                  <a:ext cx="189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B21065A-ACA5-404F-8DA0-59169E4A2FF7}"/>
                    </a:ext>
                  </a:extLst>
                </p14:cNvPr>
                <p14:cNvContentPartPr/>
                <p14:nvPr/>
              </p14:nvContentPartPr>
              <p14:xfrm>
                <a:off x="4040537" y="1647448"/>
                <a:ext cx="406080" cy="183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1392BAB-BC82-492B-85C9-01561C0E82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1537" y="1638808"/>
                  <a:ext cx="423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DDA0DC4-3763-482D-A436-EF1942CAC7E7}"/>
                    </a:ext>
                  </a:extLst>
                </p14:cNvPr>
                <p14:cNvContentPartPr/>
                <p14:nvPr/>
              </p14:nvContentPartPr>
              <p14:xfrm>
                <a:off x="4530497" y="1500208"/>
                <a:ext cx="63360" cy="368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391F2FF-03DD-4801-A83F-B32F120452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1497" y="1491208"/>
                  <a:ext cx="810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D976B42-B960-4ABB-BA6A-AAED77E65F0B}"/>
                    </a:ext>
                  </a:extLst>
                </p14:cNvPr>
                <p14:cNvContentPartPr/>
                <p14:nvPr/>
              </p14:nvContentPartPr>
              <p14:xfrm>
                <a:off x="4426097" y="1603528"/>
                <a:ext cx="266040" cy="345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7F8BA37-FA31-4C0E-A113-D9666F12D5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7457" y="1594888"/>
                  <a:ext cx="283680" cy="5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93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AC9484-A60F-4D50-87AC-652DE6196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228850"/>
            <a:ext cx="9963150" cy="24003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542AF9-10D1-46FA-BD8E-03374E3924F6}"/>
              </a:ext>
            </a:extLst>
          </p:cNvPr>
          <p:cNvGrpSpPr/>
          <p:nvPr/>
        </p:nvGrpSpPr>
        <p:grpSpPr>
          <a:xfrm>
            <a:off x="1239252" y="4987687"/>
            <a:ext cx="3056040" cy="570600"/>
            <a:chOff x="3631577" y="1500208"/>
            <a:chExt cx="305604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8525E16-61FE-46E7-B6B6-7BF0D9083A0F}"/>
                    </a:ext>
                  </a:extLst>
                </p14:cNvPr>
                <p14:cNvContentPartPr/>
                <p14:nvPr/>
              </p14:nvContentPartPr>
              <p14:xfrm>
                <a:off x="3631577" y="1786048"/>
                <a:ext cx="121680" cy="115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8525E16-61FE-46E7-B6B6-7BF0D9083A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2577" y="1777048"/>
                  <a:ext cx="139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F10CB27-B37E-4141-B107-260ACE42A44C}"/>
                    </a:ext>
                  </a:extLst>
                </p14:cNvPr>
                <p14:cNvContentPartPr/>
                <p14:nvPr/>
              </p14:nvContentPartPr>
              <p14:xfrm>
                <a:off x="3648857" y="1624408"/>
                <a:ext cx="38880" cy="56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F10CB27-B37E-4141-B107-260ACE42A4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0217" y="1615768"/>
                  <a:ext cx="5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8F89866-5CC6-496B-8BBC-6740D83C9062}"/>
                    </a:ext>
                  </a:extLst>
                </p14:cNvPr>
                <p14:cNvContentPartPr/>
                <p14:nvPr/>
              </p14:nvContentPartPr>
              <p14:xfrm>
                <a:off x="3797537" y="1698568"/>
                <a:ext cx="171720" cy="129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8F89866-5CC6-496B-8BBC-6740D83C90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8897" y="1689928"/>
                  <a:ext cx="189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1392BAB-BC82-492B-85C9-01561C0E8259}"/>
                    </a:ext>
                  </a:extLst>
                </p14:cNvPr>
                <p14:cNvContentPartPr/>
                <p14:nvPr/>
              </p14:nvContentPartPr>
              <p14:xfrm>
                <a:off x="4040537" y="1647448"/>
                <a:ext cx="406080" cy="183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1392BAB-BC82-492B-85C9-01561C0E82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1537" y="1638808"/>
                  <a:ext cx="423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391F2FF-03DD-4801-A83F-B32F120452A2}"/>
                    </a:ext>
                  </a:extLst>
                </p14:cNvPr>
                <p14:cNvContentPartPr/>
                <p14:nvPr/>
              </p14:nvContentPartPr>
              <p14:xfrm>
                <a:off x="4530497" y="1500208"/>
                <a:ext cx="63360" cy="368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391F2FF-03DD-4801-A83F-B32F120452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1497" y="1491208"/>
                  <a:ext cx="810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7F8BA37-FA31-4C0E-A113-D9666F12D594}"/>
                    </a:ext>
                  </a:extLst>
                </p14:cNvPr>
                <p14:cNvContentPartPr/>
                <p14:nvPr/>
              </p14:nvContentPartPr>
              <p14:xfrm>
                <a:off x="4426097" y="1603528"/>
                <a:ext cx="266040" cy="345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7F8BA37-FA31-4C0E-A113-D9666F12D5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7457" y="1594888"/>
                  <a:ext cx="283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6AEA110-5DE5-4B15-867E-FA6950D6E030}"/>
                    </a:ext>
                  </a:extLst>
                </p14:cNvPr>
                <p14:cNvContentPartPr/>
                <p14:nvPr/>
              </p14:nvContentPartPr>
              <p14:xfrm>
                <a:off x="4761977" y="1807288"/>
                <a:ext cx="111960" cy="27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6AEA110-5DE5-4B15-867E-FA6950D6E0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3337" y="1798648"/>
                  <a:ext cx="129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88853E1-8714-4E6F-AA17-FBE119B990E8}"/>
                    </a:ext>
                  </a:extLst>
                </p14:cNvPr>
                <p14:cNvContentPartPr/>
                <p14:nvPr/>
              </p14:nvContentPartPr>
              <p14:xfrm>
                <a:off x="4982657" y="1663648"/>
                <a:ext cx="79920" cy="407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88853E1-8714-4E6F-AA17-FBE119B990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73657" y="1655008"/>
                  <a:ext cx="975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36B4A2E-1CA9-4EBA-A706-25F18614B85C}"/>
                    </a:ext>
                  </a:extLst>
                </p14:cNvPr>
                <p14:cNvContentPartPr/>
                <p14:nvPr/>
              </p14:nvContentPartPr>
              <p14:xfrm>
                <a:off x="5098577" y="1655368"/>
                <a:ext cx="267840" cy="1724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36B4A2E-1CA9-4EBA-A706-25F18614B8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89577" y="1646368"/>
                  <a:ext cx="285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5714725-4171-4E82-989D-1B47FB7EB95E}"/>
                    </a:ext>
                  </a:extLst>
                </p14:cNvPr>
                <p14:cNvContentPartPr/>
                <p14:nvPr/>
              </p14:nvContentPartPr>
              <p14:xfrm>
                <a:off x="5432657" y="1616488"/>
                <a:ext cx="356040" cy="192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5714725-4171-4E82-989D-1B47FB7EB9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4017" y="1607488"/>
                  <a:ext cx="373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985EF8E-D43A-4876-811A-2D3DF6A1C3B7}"/>
                    </a:ext>
                  </a:extLst>
                </p14:cNvPr>
                <p14:cNvContentPartPr/>
                <p14:nvPr/>
              </p14:nvContentPartPr>
              <p14:xfrm>
                <a:off x="5838377" y="1574728"/>
                <a:ext cx="77040" cy="2386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985EF8E-D43A-4876-811A-2D3DF6A1C3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29377" y="1566088"/>
                  <a:ext cx="94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FA574DD-3A71-4A45-BA19-7917D2821D23}"/>
                    </a:ext>
                  </a:extLst>
                </p14:cNvPr>
                <p14:cNvContentPartPr/>
                <p14:nvPr/>
              </p14:nvContentPartPr>
              <p14:xfrm>
                <a:off x="5996777" y="1793608"/>
                <a:ext cx="56880" cy="352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FA574DD-3A71-4A45-BA19-7917D2821D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87777" y="1784968"/>
                  <a:ext cx="74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9ED31D5-59FA-4511-A9E2-AC7E90990872}"/>
                    </a:ext>
                  </a:extLst>
                </p14:cNvPr>
                <p14:cNvContentPartPr/>
                <p14:nvPr/>
              </p14:nvContentPartPr>
              <p14:xfrm>
                <a:off x="6171377" y="1752568"/>
                <a:ext cx="145800" cy="298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9ED31D5-59FA-4511-A9E2-AC7E909908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62377" y="1743568"/>
                  <a:ext cx="163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1F1D971-8413-4F58-8A47-4E279060A9CC}"/>
                    </a:ext>
                  </a:extLst>
                </p14:cNvPr>
                <p14:cNvContentPartPr/>
                <p14:nvPr/>
              </p14:nvContentPartPr>
              <p14:xfrm>
                <a:off x="6286577" y="1567888"/>
                <a:ext cx="34560" cy="30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1F1D971-8413-4F58-8A47-4E279060A9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77937" y="1559248"/>
                  <a:ext cx="52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6BD51C2-3251-4371-B7AF-2DB27C794BCD}"/>
                    </a:ext>
                  </a:extLst>
                </p14:cNvPr>
                <p14:cNvContentPartPr/>
                <p14:nvPr/>
              </p14:nvContentPartPr>
              <p14:xfrm>
                <a:off x="6376937" y="1617568"/>
                <a:ext cx="104040" cy="209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6BD51C2-3251-4371-B7AF-2DB27C794B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67937" y="1608568"/>
                  <a:ext cx="121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DDE346D-5386-412E-84BD-35F2DDDEE521}"/>
                    </a:ext>
                  </a:extLst>
                </p14:cNvPr>
                <p14:cNvContentPartPr/>
                <p14:nvPr/>
              </p14:nvContentPartPr>
              <p14:xfrm>
                <a:off x="6565577" y="1591648"/>
                <a:ext cx="122040" cy="4546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DDE346D-5386-412E-84BD-35F2DDDEE5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56577" y="1583008"/>
                  <a:ext cx="139680" cy="47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5">
            <a:extLst>
              <a:ext uri="{FF2B5EF4-FFF2-40B4-BE49-F238E27FC236}">
                <a16:creationId xmlns:a16="http://schemas.microsoft.com/office/drawing/2014/main" id="{3D85AD46-7A0E-499A-AA85-9F86B10EDE2A}"/>
              </a:ext>
            </a:extLst>
          </p:cNvPr>
          <p:cNvSpPr txBox="1"/>
          <p:nvPr/>
        </p:nvSpPr>
        <p:spPr>
          <a:xfrm>
            <a:off x="633046" y="446034"/>
            <a:ext cx="10925907" cy="154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받아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Student2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 삽입하도록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Alerts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0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8.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PreparedStatement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객체로 데이터를 삽입하도록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8EEB3-0F26-453C-96B9-C66D05A9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24" y="1140567"/>
            <a:ext cx="7543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2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DC7ED4-4D4C-4ABB-83BC-102600D97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181100"/>
            <a:ext cx="9963150" cy="44958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388800-063B-4F76-A07F-1F9097174D8B}"/>
              </a:ext>
            </a:extLst>
          </p:cNvPr>
          <p:cNvGrpSpPr/>
          <p:nvPr/>
        </p:nvGrpSpPr>
        <p:grpSpPr>
          <a:xfrm>
            <a:off x="4215137" y="443968"/>
            <a:ext cx="1269360" cy="511200"/>
            <a:chOff x="4215137" y="443968"/>
            <a:chExt cx="126936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4D43432-DAF6-4FE7-9D43-C9ABDEC70EF2}"/>
                    </a:ext>
                  </a:extLst>
                </p14:cNvPr>
                <p14:cNvContentPartPr/>
                <p14:nvPr/>
              </p14:nvContentPartPr>
              <p14:xfrm>
                <a:off x="4215137" y="697048"/>
                <a:ext cx="191880" cy="2300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4D43432-DAF6-4FE7-9D43-C9ABDEC70E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6497" y="688048"/>
                  <a:ext cx="2095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D733826-1CE6-4F41-A086-6B4167B5CE37}"/>
                    </a:ext>
                  </a:extLst>
                </p14:cNvPr>
                <p14:cNvContentPartPr/>
                <p14:nvPr/>
              </p14:nvContentPartPr>
              <p14:xfrm>
                <a:off x="4436177" y="729448"/>
                <a:ext cx="250920" cy="1792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D733826-1CE6-4F41-A086-6B4167B5CE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27537" y="720448"/>
                  <a:ext cx="268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7D3A1CF-226E-45E5-8972-8CF929EB8DC3}"/>
                    </a:ext>
                  </a:extLst>
                </p14:cNvPr>
                <p14:cNvContentPartPr/>
                <p14:nvPr/>
              </p14:nvContentPartPr>
              <p14:xfrm>
                <a:off x="4670537" y="443968"/>
                <a:ext cx="56880" cy="4845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7D3A1CF-226E-45E5-8972-8CF929EB8D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1537" y="434968"/>
                  <a:ext cx="745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29F72E2-8A7A-4AC9-B48C-BEF65B73DD73}"/>
                    </a:ext>
                  </a:extLst>
                </p14:cNvPr>
                <p14:cNvContentPartPr/>
                <p14:nvPr/>
              </p14:nvContentPartPr>
              <p14:xfrm>
                <a:off x="4742177" y="749608"/>
                <a:ext cx="319680" cy="172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29F72E2-8A7A-4AC9-B48C-BEF65B73DD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33177" y="740968"/>
                  <a:ext cx="337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E0F9005-9FE3-4FAA-A87E-D93325B1182D}"/>
                    </a:ext>
                  </a:extLst>
                </p14:cNvPr>
                <p14:cNvContentPartPr/>
                <p14:nvPr/>
              </p14:nvContentPartPr>
              <p14:xfrm>
                <a:off x="4995617" y="706768"/>
                <a:ext cx="251280" cy="1904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E0F9005-9FE3-4FAA-A87E-D93325B118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86977" y="698128"/>
                  <a:ext cx="268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E63D80E-A527-4BF8-A10D-0D6DACA57535}"/>
                    </a:ext>
                  </a:extLst>
                </p14:cNvPr>
                <p14:cNvContentPartPr/>
                <p14:nvPr/>
              </p14:nvContentPartPr>
              <p14:xfrm>
                <a:off x="5219537" y="445768"/>
                <a:ext cx="78120" cy="5094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E63D80E-A527-4BF8-A10D-0D6DACA575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10537" y="437128"/>
                  <a:ext cx="957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9FDC963-145C-4E29-9804-F1875E86574A}"/>
                    </a:ext>
                  </a:extLst>
                </p14:cNvPr>
                <p14:cNvContentPartPr/>
                <p14:nvPr/>
              </p14:nvContentPartPr>
              <p14:xfrm>
                <a:off x="5164097" y="649528"/>
                <a:ext cx="320400" cy="26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9FDC963-145C-4E29-9804-F1875E8657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5457" y="640888"/>
                  <a:ext cx="3380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FEC971D-1947-42C4-9D89-86C03398824A}"/>
                  </a:ext>
                </a:extLst>
              </p14:cNvPr>
              <p14:cNvContentPartPr/>
              <p14:nvPr/>
            </p14:nvContentPartPr>
            <p14:xfrm>
              <a:off x="1361777" y="2700808"/>
              <a:ext cx="9141120" cy="2102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FEC971D-1947-42C4-9D89-86C0339882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3137" y="2691808"/>
                <a:ext cx="915876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094EA5-7975-467D-BA3E-C8D89E390A48}"/>
              </a:ext>
            </a:extLst>
          </p:cNvPr>
          <p:cNvGrpSpPr/>
          <p:nvPr/>
        </p:nvGrpSpPr>
        <p:grpSpPr>
          <a:xfrm>
            <a:off x="10428377" y="2368528"/>
            <a:ext cx="935640" cy="557640"/>
            <a:chOff x="10428377" y="2368528"/>
            <a:chExt cx="93564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10EB78B-2F9A-4705-978D-564F75389ACB}"/>
                    </a:ext>
                  </a:extLst>
                </p14:cNvPr>
                <p14:cNvContentPartPr/>
                <p14:nvPr/>
              </p14:nvContentPartPr>
              <p14:xfrm>
                <a:off x="10428377" y="2466088"/>
                <a:ext cx="173880" cy="123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10EB78B-2F9A-4705-978D-564F75389A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19377" y="2457088"/>
                  <a:ext cx="191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8D53D52-047F-43F4-AA91-8B59D63A3B71}"/>
                    </a:ext>
                  </a:extLst>
                </p14:cNvPr>
                <p14:cNvContentPartPr/>
                <p14:nvPr/>
              </p14:nvContentPartPr>
              <p14:xfrm>
                <a:off x="10527017" y="2515048"/>
                <a:ext cx="88560" cy="842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8D53D52-047F-43F4-AA91-8B59D63A3B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18017" y="2506048"/>
                  <a:ext cx="106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5260318-D745-4538-A3A2-8D6583BE16F6}"/>
                    </a:ext>
                  </a:extLst>
                </p14:cNvPr>
                <p14:cNvContentPartPr/>
                <p14:nvPr/>
              </p14:nvContentPartPr>
              <p14:xfrm>
                <a:off x="10607297" y="2368528"/>
                <a:ext cx="132480" cy="1627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5260318-D745-4538-A3A2-8D6583BE16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98297" y="2359888"/>
                  <a:ext cx="150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3FB877D-B572-4E4E-9DC1-10C2BFD148D2}"/>
                    </a:ext>
                  </a:extLst>
                </p14:cNvPr>
                <p14:cNvContentPartPr/>
                <p14:nvPr/>
              </p14:nvContentPartPr>
              <p14:xfrm>
                <a:off x="10532417" y="2626648"/>
                <a:ext cx="27000" cy="1674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3FB877D-B572-4E4E-9DC1-10C2BFD148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23777" y="2618008"/>
                  <a:ext cx="44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E6E62B2-0891-4442-B24A-4D0C513CFD66}"/>
                    </a:ext>
                  </a:extLst>
                </p14:cNvPr>
                <p14:cNvContentPartPr/>
                <p14:nvPr/>
              </p14:nvContentPartPr>
              <p14:xfrm>
                <a:off x="10567697" y="2535208"/>
                <a:ext cx="257040" cy="2649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E6E62B2-0891-4442-B24A-4D0C513CFD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59057" y="2526208"/>
                  <a:ext cx="2746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0352A8B-1F36-45A1-AB85-7F2E1D119D18}"/>
                    </a:ext>
                  </a:extLst>
                </p14:cNvPr>
                <p14:cNvContentPartPr/>
                <p14:nvPr/>
              </p14:nvContentPartPr>
              <p14:xfrm>
                <a:off x="10897817" y="2412808"/>
                <a:ext cx="41760" cy="2692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0352A8B-1F36-45A1-AB85-7F2E1D119D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89177" y="2404168"/>
                  <a:ext cx="59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154D52F-DC1F-4FCC-80F8-9876FDA7A068}"/>
                    </a:ext>
                  </a:extLst>
                </p14:cNvPr>
                <p14:cNvContentPartPr/>
                <p14:nvPr/>
              </p14:nvContentPartPr>
              <p14:xfrm>
                <a:off x="10806377" y="2681368"/>
                <a:ext cx="73080" cy="1616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154D52F-DC1F-4FCC-80F8-9876FDA7A0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97737" y="2672368"/>
                  <a:ext cx="9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0F3DEF1-9625-47C5-B2BF-0CAD39CE094D}"/>
                    </a:ext>
                  </a:extLst>
                </p14:cNvPr>
                <p14:cNvContentPartPr/>
                <p14:nvPr/>
              </p14:nvContentPartPr>
              <p14:xfrm>
                <a:off x="10865777" y="2686048"/>
                <a:ext cx="101880" cy="1659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0F3DEF1-9625-47C5-B2BF-0CAD39CE09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57137" y="2677408"/>
                  <a:ext cx="119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4CE2B15-BA7C-4ED4-B717-8C38AAD613A2}"/>
                    </a:ext>
                  </a:extLst>
                </p14:cNvPr>
                <p14:cNvContentPartPr/>
                <p14:nvPr/>
              </p14:nvContentPartPr>
              <p14:xfrm>
                <a:off x="11046137" y="2529448"/>
                <a:ext cx="243000" cy="2534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4CE2B15-BA7C-4ED4-B717-8C38AAD613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37137" y="2520808"/>
                  <a:ext cx="260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C7EAC8D-0605-4862-8A0A-C25257991B4E}"/>
                    </a:ext>
                  </a:extLst>
                </p14:cNvPr>
                <p14:cNvContentPartPr/>
                <p14:nvPr/>
              </p14:nvContentPartPr>
              <p14:xfrm>
                <a:off x="11193737" y="2799448"/>
                <a:ext cx="170280" cy="126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C7EAC8D-0605-4862-8A0A-C25257991B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84737" y="2790808"/>
                  <a:ext cx="187920" cy="14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2243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24318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1074F6-B7D1-4A4B-9543-14648F58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324100"/>
            <a:ext cx="9963150" cy="22098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A07381-1B8C-483A-B91C-1460FB97CA7A}"/>
              </a:ext>
            </a:extLst>
          </p:cNvPr>
          <p:cNvGrpSpPr/>
          <p:nvPr/>
        </p:nvGrpSpPr>
        <p:grpSpPr>
          <a:xfrm>
            <a:off x="1557114" y="4729031"/>
            <a:ext cx="1287000" cy="652320"/>
            <a:chOff x="3354017" y="1390408"/>
            <a:chExt cx="128700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C7F6F48-713F-430D-95D3-E61C2D1DB02E}"/>
                    </a:ext>
                  </a:extLst>
                </p14:cNvPr>
                <p14:cNvContentPartPr/>
                <p14:nvPr/>
              </p14:nvContentPartPr>
              <p14:xfrm>
                <a:off x="3354017" y="1621168"/>
                <a:ext cx="224280" cy="2606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C7F6F48-713F-430D-95D3-E61C2D1DB0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45377" y="1612168"/>
                  <a:ext cx="241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DEBBF7A-7275-46E4-A055-7AB0E91CF6F0}"/>
                    </a:ext>
                  </a:extLst>
                </p14:cNvPr>
                <p14:cNvContentPartPr/>
                <p14:nvPr/>
              </p14:nvContentPartPr>
              <p14:xfrm>
                <a:off x="3630857" y="1589488"/>
                <a:ext cx="129600" cy="4532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DEBBF7A-7275-46E4-A055-7AB0E91CF6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22217" y="1580848"/>
                  <a:ext cx="1472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DA67EFE-0BE7-49C0-BE64-489C1BC6421E}"/>
                    </a:ext>
                  </a:extLst>
                </p14:cNvPr>
                <p14:cNvContentPartPr/>
                <p14:nvPr/>
              </p14:nvContentPartPr>
              <p14:xfrm>
                <a:off x="3799337" y="1390408"/>
                <a:ext cx="144360" cy="4903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DA67EFE-0BE7-49C0-BE64-489C1BC642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0697" y="1381408"/>
                  <a:ext cx="1620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CB8E269-5E3A-45CB-8999-67E64D1C86E1}"/>
                    </a:ext>
                  </a:extLst>
                </p14:cNvPr>
                <p14:cNvContentPartPr/>
                <p14:nvPr/>
              </p14:nvContentPartPr>
              <p14:xfrm>
                <a:off x="4006697" y="1646008"/>
                <a:ext cx="185760" cy="255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CB8E269-5E3A-45CB-8999-67E64D1C86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98057" y="1637008"/>
                  <a:ext cx="203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F0ACD09-00C4-446A-9D10-4205DE5310AE}"/>
                    </a:ext>
                  </a:extLst>
                </p14:cNvPr>
                <p14:cNvContentPartPr/>
                <p14:nvPr/>
              </p14:nvContentPartPr>
              <p14:xfrm>
                <a:off x="4195697" y="1405888"/>
                <a:ext cx="84600" cy="461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F0ACD09-00C4-446A-9D10-4205DE5310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86697" y="1396888"/>
                  <a:ext cx="1022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24AF70F-AABE-4C29-ADB5-BA27BB12C3F4}"/>
                    </a:ext>
                  </a:extLst>
                </p14:cNvPr>
                <p14:cNvContentPartPr/>
                <p14:nvPr/>
              </p14:nvContentPartPr>
              <p14:xfrm>
                <a:off x="4185977" y="1633408"/>
                <a:ext cx="455040" cy="223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24AF70F-AABE-4C29-ADB5-BA27BB12C3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7337" y="1624768"/>
                  <a:ext cx="472680" cy="24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5">
            <a:extLst>
              <a:ext uri="{FF2B5EF4-FFF2-40B4-BE49-F238E27FC236}">
                <a16:creationId xmlns:a16="http://schemas.microsoft.com/office/drawing/2014/main" id="{EEEB146A-3632-4E80-BBB4-A44C077C8ADE}"/>
              </a:ext>
            </a:extLst>
          </p:cNvPr>
          <p:cNvSpPr txBox="1"/>
          <p:nvPr/>
        </p:nvSpPr>
        <p:spPr>
          <a:xfrm>
            <a:off x="761383" y="936971"/>
            <a:ext cx="10925907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update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student2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테이블에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변경전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학과명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변경후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학과명을 입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력하도록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C0C8EF-0328-4908-B9E6-0FE1EEBF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324100"/>
            <a:ext cx="9963150" cy="22098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38BE6F-B30F-432F-A698-418603780348}"/>
              </a:ext>
            </a:extLst>
          </p:cNvPr>
          <p:cNvGrpSpPr/>
          <p:nvPr/>
        </p:nvGrpSpPr>
        <p:grpSpPr>
          <a:xfrm>
            <a:off x="2158767" y="4703103"/>
            <a:ext cx="2354760" cy="701280"/>
            <a:chOff x="3572897" y="1523968"/>
            <a:chExt cx="2354760" cy="70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3F7A830-00F8-499E-AD6F-3046F2E7086D}"/>
                    </a:ext>
                  </a:extLst>
                </p14:cNvPr>
                <p14:cNvContentPartPr/>
                <p14:nvPr/>
              </p14:nvContentPartPr>
              <p14:xfrm>
                <a:off x="3572897" y="1737088"/>
                <a:ext cx="215640" cy="1954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3F7A830-00F8-499E-AD6F-3046F2E708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63897" y="1728088"/>
                  <a:ext cx="233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42F4D94-98E9-436A-8C7F-AA3BA7A60A77}"/>
                    </a:ext>
                  </a:extLst>
                </p14:cNvPr>
                <p14:cNvContentPartPr/>
                <p14:nvPr/>
              </p14:nvContentPartPr>
              <p14:xfrm>
                <a:off x="3776657" y="1770568"/>
                <a:ext cx="124560" cy="4442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42F4D94-98E9-436A-8C7F-AA3BA7A60A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7657" y="1761928"/>
                  <a:ext cx="1422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9E674E-5365-45ED-9F45-012306D829F1}"/>
                    </a:ext>
                  </a:extLst>
                </p14:cNvPr>
                <p14:cNvContentPartPr/>
                <p14:nvPr/>
              </p14:nvContentPartPr>
              <p14:xfrm>
                <a:off x="3897977" y="1583728"/>
                <a:ext cx="176760" cy="4737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99E674E-5365-45ED-9F45-012306D829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89337" y="1575088"/>
                  <a:ext cx="1944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0F8AC6F-19BF-44E1-BD8A-DA817AD9557C}"/>
                    </a:ext>
                  </a:extLst>
                </p14:cNvPr>
                <p14:cNvContentPartPr/>
                <p14:nvPr/>
              </p14:nvContentPartPr>
              <p14:xfrm>
                <a:off x="4104977" y="1825648"/>
                <a:ext cx="110520" cy="1537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0F8AC6F-19BF-44E1-BD8A-DA817AD955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95977" y="1817008"/>
                  <a:ext cx="128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E16E381-0036-4E98-AF09-13B3E71A1114}"/>
                    </a:ext>
                  </a:extLst>
                </p14:cNvPr>
                <p14:cNvContentPartPr/>
                <p14:nvPr/>
              </p14:nvContentPartPr>
              <p14:xfrm>
                <a:off x="4281377" y="1523968"/>
                <a:ext cx="18000" cy="472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E16E381-0036-4E98-AF09-13B3E71A11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2737" y="1515328"/>
                  <a:ext cx="356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E5FE74E-6439-4079-B1D7-2819C7ACB4F4}"/>
                    </a:ext>
                  </a:extLst>
                </p14:cNvPr>
                <p14:cNvContentPartPr/>
                <p14:nvPr/>
              </p14:nvContentPartPr>
              <p14:xfrm>
                <a:off x="4191377" y="1755088"/>
                <a:ext cx="169560" cy="21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E5FE74E-6439-4079-B1D7-2819C7ACB4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82377" y="1746448"/>
                  <a:ext cx="187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1F806B0-7D2D-412C-AC05-786FF6835517}"/>
                    </a:ext>
                  </a:extLst>
                </p14:cNvPr>
                <p14:cNvContentPartPr/>
                <p14:nvPr/>
              </p14:nvContentPartPr>
              <p14:xfrm>
                <a:off x="4362737" y="1739968"/>
                <a:ext cx="593640" cy="4852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1F806B0-7D2D-412C-AC05-786FF68355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53737" y="1730968"/>
                  <a:ext cx="6112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EA81546-3E7F-419E-AAE2-EA0BC7288FC2}"/>
                    </a:ext>
                  </a:extLst>
                </p14:cNvPr>
                <p14:cNvContentPartPr/>
                <p14:nvPr/>
              </p14:nvContentPartPr>
              <p14:xfrm>
                <a:off x="4952417" y="1722328"/>
                <a:ext cx="137880" cy="2422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EA81546-3E7F-419E-AAE2-EA0BC7288F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43777" y="1713328"/>
                  <a:ext cx="155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C67B7BD-A6CA-4968-9AE4-9DBE28CF74F6}"/>
                    </a:ext>
                  </a:extLst>
                </p14:cNvPr>
                <p14:cNvContentPartPr/>
                <p14:nvPr/>
              </p14:nvContentPartPr>
              <p14:xfrm>
                <a:off x="5121617" y="1741768"/>
                <a:ext cx="286200" cy="198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C67B7BD-A6CA-4968-9AE4-9DBE28CF74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12617" y="1733128"/>
                  <a:ext cx="303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E06D5E1-1818-4FBF-91E7-88ECBE3368E9}"/>
                    </a:ext>
                  </a:extLst>
                </p14:cNvPr>
                <p14:cNvContentPartPr/>
                <p14:nvPr/>
              </p14:nvContentPartPr>
              <p14:xfrm>
                <a:off x="5436977" y="1761568"/>
                <a:ext cx="282240" cy="215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E06D5E1-1818-4FBF-91E7-88ECBE3368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8337" y="1752568"/>
                  <a:ext cx="299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9A2F075-9255-46EA-BC86-EC12E5F0551D}"/>
                    </a:ext>
                  </a:extLst>
                </p14:cNvPr>
                <p14:cNvContentPartPr/>
                <p14:nvPr/>
              </p14:nvContentPartPr>
              <p14:xfrm>
                <a:off x="5621297" y="1747528"/>
                <a:ext cx="128160" cy="248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9A2F075-9255-46EA-BC86-EC12E5F055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12297" y="1738528"/>
                  <a:ext cx="145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8B6F2C7-5D4B-48D5-9D5B-778EB25B3607}"/>
                    </a:ext>
                  </a:extLst>
                </p14:cNvPr>
                <p14:cNvContentPartPr/>
                <p14:nvPr/>
              </p14:nvContentPartPr>
              <p14:xfrm>
                <a:off x="5781137" y="1724128"/>
                <a:ext cx="146520" cy="284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8B6F2C7-5D4B-48D5-9D5B-778EB25B36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72137" y="1715128"/>
                  <a:ext cx="164160" cy="302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5">
            <a:extLst>
              <a:ext uri="{FF2B5EF4-FFF2-40B4-BE49-F238E27FC236}">
                <a16:creationId xmlns:a16="http://schemas.microsoft.com/office/drawing/2014/main" id="{8670A4D8-025F-4AFC-BDCC-8CCB45966002}"/>
              </a:ext>
            </a:extLst>
          </p:cNvPr>
          <p:cNvSpPr txBox="1"/>
          <p:nvPr/>
        </p:nvSpPr>
        <p:spPr>
          <a:xfrm>
            <a:off x="1367439" y="570354"/>
            <a:ext cx="6596347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update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_process.jsp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student2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테이블을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수정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Alerts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70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FEC801-0AA8-4B23-BB87-5ED7D2F0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181100"/>
            <a:ext cx="9963150" cy="44958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5ED48A-80BB-4FEE-8CE1-BA19F42F1A0C}"/>
              </a:ext>
            </a:extLst>
          </p:cNvPr>
          <p:cNvGrpSpPr/>
          <p:nvPr/>
        </p:nvGrpSpPr>
        <p:grpSpPr>
          <a:xfrm>
            <a:off x="4347617" y="541168"/>
            <a:ext cx="1204200" cy="484920"/>
            <a:chOff x="4347617" y="541168"/>
            <a:chExt cx="120420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60AF3B1-9A13-49EF-A915-F4838B7F66E6}"/>
                    </a:ext>
                  </a:extLst>
                </p14:cNvPr>
                <p14:cNvContentPartPr/>
                <p14:nvPr/>
              </p14:nvContentPartPr>
              <p14:xfrm>
                <a:off x="4347617" y="792088"/>
                <a:ext cx="173520" cy="1972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60AF3B1-9A13-49EF-A915-F4838B7F66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38977" y="783448"/>
                  <a:ext cx="191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370C7C7-3F58-49E9-B735-328323CF77BA}"/>
                    </a:ext>
                  </a:extLst>
                </p14:cNvPr>
                <p14:cNvContentPartPr/>
                <p14:nvPr/>
              </p14:nvContentPartPr>
              <p14:xfrm>
                <a:off x="4524377" y="785248"/>
                <a:ext cx="188280" cy="1706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370C7C7-3F58-49E9-B735-328323CF77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5377" y="776248"/>
                  <a:ext cx="205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36C488A-C0BF-4E64-8A1F-C40C3E6D5510}"/>
                    </a:ext>
                  </a:extLst>
                </p14:cNvPr>
                <p14:cNvContentPartPr/>
                <p14:nvPr/>
              </p14:nvContentPartPr>
              <p14:xfrm>
                <a:off x="4755857" y="541168"/>
                <a:ext cx="25560" cy="4024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36C488A-C0BF-4E64-8A1F-C40C3E6D55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7217" y="532528"/>
                  <a:ext cx="432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0FC929F-FACB-4AE8-B979-96DAC55AA090}"/>
                    </a:ext>
                  </a:extLst>
                </p14:cNvPr>
                <p14:cNvContentPartPr/>
                <p14:nvPr/>
              </p14:nvContentPartPr>
              <p14:xfrm>
                <a:off x="4807697" y="785968"/>
                <a:ext cx="444960" cy="177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0FC929F-FACB-4AE8-B979-96DAC55AA0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99057" y="776968"/>
                  <a:ext cx="462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8732F82-C91D-49C3-B6A8-7278FF78EEBD}"/>
                    </a:ext>
                  </a:extLst>
                </p14:cNvPr>
                <p14:cNvContentPartPr/>
                <p14:nvPr/>
              </p14:nvContentPartPr>
              <p14:xfrm>
                <a:off x="5230337" y="584008"/>
                <a:ext cx="56520" cy="4420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8732F82-C91D-49C3-B6A8-7278FF78EE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21337" y="575008"/>
                  <a:ext cx="741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BACBD52-25C5-4102-B103-2C6618500F5E}"/>
                    </a:ext>
                  </a:extLst>
                </p14:cNvPr>
                <p14:cNvContentPartPr/>
                <p14:nvPr/>
              </p14:nvContentPartPr>
              <p14:xfrm>
                <a:off x="5212337" y="692368"/>
                <a:ext cx="339480" cy="29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BACBD52-25C5-4102-B103-2C6618500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03697" y="683368"/>
                  <a:ext cx="35712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96C359C-7A56-4B54-B09F-C388A37305FE}"/>
                  </a:ext>
                </a:extLst>
              </p14:cNvPr>
              <p14:cNvContentPartPr/>
              <p14:nvPr/>
            </p14:nvContentPartPr>
            <p14:xfrm>
              <a:off x="1564097" y="2777848"/>
              <a:ext cx="8466120" cy="979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96C359C-7A56-4B54-B09F-C388A37305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55457" y="2769208"/>
                <a:ext cx="848376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9C1A8577-C06E-4943-9B1B-599593BC3BA9}"/>
              </a:ext>
            </a:extLst>
          </p:cNvPr>
          <p:cNvGrpSpPr/>
          <p:nvPr/>
        </p:nvGrpSpPr>
        <p:grpSpPr>
          <a:xfrm>
            <a:off x="10324337" y="2405968"/>
            <a:ext cx="783360" cy="528840"/>
            <a:chOff x="10324337" y="2405968"/>
            <a:chExt cx="783360" cy="52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C446AFF-5751-4718-A019-5E3EA19BA0D1}"/>
                    </a:ext>
                  </a:extLst>
                </p14:cNvPr>
                <p14:cNvContentPartPr/>
                <p14:nvPr/>
              </p14:nvContentPartPr>
              <p14:xfrm>
                <a:off x="10324337" y="2405968"/>
                <a:ext cx="186120" cy="502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C446AFF-5751-4718-A019-5E3EA19BA0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15337" y="2396968"/>
                  <a:ext cx="2037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1262D92-71E2-428A-A8B8-AEE8E339AA2F}"/>
                    </a:ext>
                  </a:extLst>
                </p14:cNvPr>
                <p14:cNvContentPartPr/>
                <p14:nvPr/>
              </p14:nvContentPartPr>
              <p14:xfrm>
                <a:off x="10542137" y="2484088"/>
                <a:ext cx="183960" cy="396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1262D92-71E2-428A-A8B8-AEE8E339AA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33497" y="2475448"/>
                  <a:ext cx="2016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F9203D7-371A-45D4-BDA6-A0F870AE3CA5}"/>
                    </a:ext>
                  </a:extLst>
                </p14:cNvPr>
                <p14:cNvContentPartPr/>
                <p14:nvPr/>
              </p14:nvContentPartPr>
              <p14:xfrm>
                <a:off x="10826897" y="2494528"/>
                <a:ext cx="226800" cy="3358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F9203D7-371A-45D4-BDA6-A0F870AE3C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18257" y="2485888"/>
                  <a:ext cx="244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766CA93-03B0-4300-AFB8-467198D4BBA5}"/>
                    </a:ext>
                  </a:extLst>
                </p14:cNvPr>
                <p14:cNvContentPartPr/>
                <p14:nvPr/>
              </p14:nvContentPartPr>
              <p14:xfrm>
                <a:off x="10897817" y="2776408"/>
                <a:ext cx="209880" cy="1584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766CA93-03B0-4300-AFB8-467198D4BB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89177" y="2767408"/>
                  <a:ext cx="227520" cy="17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6519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854938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A421A8-1B7C-4DD9-83F4-4CAC9352E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414587"/>
            <a:ext cx="9963150" cy="202882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BACFB48-86AE-41CD-A02C-C457F07A3468}"/>
              </a:ext>
            </a:extLst>
          </p:cNvPr>
          <p:cNvGrpSpPr/>
          <p:nvPr/>
        </p:nvGrpSpPr>
        <p:grpSpPr>
          <a:xfrm>
            <a:off x="3355047" y="5072689"/>
            <a:ext cx="1294200" cy="495360"/>
            <a:chOff x="3854777" y="1702168"/>
            <a:chExt cx="1294200" cy="4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94C1E8C8-A817-4377-85E9-9CD5144EDA8A}"/>
                    </a:ext>
                  </a:extLst>
                </p14:cNvPr>
                <p14:cNvContentPartPr/>
                <p14:nvPr/>
              </p14:nvContentPartPr>
              <p14:xfrm>
                <a:off x="3854777" y="1716208"/>
                <a:ext cx="431280" cy="4482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94C1E8C8-A817-4377-85E9-9CD5144EDA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6137" y="1707208"/>
                  <a:ext cx="448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E4C001C-8C62-436C-950F-30C97BC2DFD8}"/>
                    </a:ext>
                  </a:extLst>
                </p14:cNvPr>
                <p14:cNvContentPartPr/>
                <p14:nvPr/>
              </p14:nvContentPartPr>
              <p14:xfrm>
                <a:off x="4230257" y="1702168"/>
                <a:ext cx="38160" cy="4622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E4C001C-8C62-436C-950F-30C97BC2DF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21617" y="1693168"/>
                  <a:ext cx="558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C3F2ED2-E753-455F-A03D-F2ED2890D1A2}"/>
                    </a:ext>
                  </a:extLst>
                </p14:cNvPr>
                <p14:cNvContentPartPr/>
                <p14:nvPr/>
              </p14:nvContentPartPr>
              <p14:xfrm>
                <a:off x="4317017" y="1708648"/>
                <a:ext cx="387720" cy="4888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C3F2ED2-E753-455F-A03D-F2ED2890D1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08377" y="1699648"/>
                  <a:ext cx="4053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CD8EFA2-D662-40E6-B069-85BC016E894E}"/>
                    </a:ext>
                  </a:extLst>
                </p14:cNvPr>
                <p14:cNvContentPartPr/>
                <p14:nvPr/>
              </p14:nvContentPartPr>
              <p14:xfrm>
                <a:off x="4544177" y="1895848"/>
                <a:ext cx="604800" cy="2012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CD8EFA2-D662-40E6-B069-85BC016E89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35537" y="1886848"/>
                  <a:ext cx="622440" cy="218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D82BBDB6-587D-4E64-9019-54DF65A96CFA}"/>
              </a:ext>
            </a:extLst>
          </p:cNvPr>
          <p:cNvSpPr txBox="1"/>
          <p:nvPr/>
        </p:nvSpPr>
        <p:spPr>
          <a:xfrm>
            <a:off x="1845158" y="896666"/>
            <a:ext cx="7320107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delete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student2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테이블에 삭제할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학과명을 입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력하도록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763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5DB9DA-63C9-4601-B504-23151467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228850"/>
            <a:ext cx="9963150" cy="24003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4C8ABC-06A1-4DE6-83C4-A1B2F3C7E295}"/>
              </a:ext>
            </a:extLst>
          </p:cNvPr>
          <p:cNvGrpSpPr/>
          <p:nvPr/>
        </p:nvGrpSpPr>
        <p:grpSpPr>
          <a:xfrm>
            <a:off x="1939635" y="4974895"/>
            <a:ext cx="2334600" cy="603000"/>
            <a:chOff x="4023617" y="1498048"/>
            <a:chExt cx="2334600" cy="6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306CD0A-E5E5-44AD-BB94-B99A7EFB3421}"/>
                    </a:ext>
                  </a:extLst>
                </p14:cNvPr>
                <p14:cNvContentPartPr/>
                <p14:nvPr/>
              </p14:nvContentPartPr>
              <p14:xfrm>
                <a:off x="4023617" y="1524688"/>
                <a:ext cx="377280" cy="4111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306CD0A-E5E5-44AD-BB94-B99A7EFB3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14617" y="1515688"/>
                  <a:ext cx="3949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FFF566D-E3E5-41D8-8CD5-027E8CA576D9}"/>
                    </a:ext>
                  </a:extLst>
                </p14:cNvPr>
                <p14:cNvContentPartPr/>
                <p14:nvPr/>
              </p14:nvContentPartPr>
              <p14:xfrm>
                <a:off x="4409897" y="1521808"/>
                <a:ext cx="38160" cy="3952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FFF566D-E3E5-41D8-8CD5-027E8CA576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1257" y="1512808"/>
                  <a:ext cx="558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C7804D1-F0FC-436F-8ECC-3C7E26C8A6F6}"/>
                    </a:ext>
                  </a:extLst>
                </p14:cNvPr>
                <p14:cNvContentPartPr/>
                <p14:nvPr/>
              </p14:nvContentPartPr>
              <p14:xfrm>
                <a:off x="4464257" y="1751128"/>
                <a:ext cx="236520" cy="1486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C7804D1-F0FC-436F-8ECC-3C7E26C8A6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5257" y="1742128"/>
                  <a:ext cx="254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5DC2673-973E-4FE4-A1FC-636C0BC2434E}"/>
                    </a:ext>
                  </a:extLst>
                </p14:cNvPr>
                <p14:cNvContentPartPr/>
                <p14:nvPr/>
              </p14:nvContentPartPr>
              <p14:xfrm>
                <a:off x="4668017" y="1498048"/>
                <a:ext cx="99000" cy="4536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5DC2673-973E-4FE4-A1FC-636C0BC243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9017" y="1489048"/>
                  <a:ext cx="1166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26DA857-EAE3-4A3C-B21C-0B1CB4574102}"/>
                    </a:ext>
                  </a:extLst>
                </p14:cNvPr>
                <p14:cNvContentPartPr/>
                <p14:nvPr/>
              </p14:nvContentPartPr>
              <p14:xfrm>
                <a:off x="4622297" y="1691368"/>
                <a:ext cx="395640" cy="235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26DA857-EAE3-4A3C-B21C-0B1CB4574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13297" y="1682368"/>
                  <a:ext cx="413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D97FFA3-09E1-4AA4-AA8B-89D5D3B5A658}"/>
                    </a:ext>
                  </a:extLst>
                </p14:cNvPr>
                <p14:cNvContentPartPr/>
                <p14:nvPr/>
              </p14:nvContentPartPr>
              <p14:xfrm>
                <a:off x="5102897" y="1814488"/>
                <a:ext cx="229680" cy="597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D97FFA3-09E1-4AA4-AA8B-89D5D3B5A6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93897" y="1805848"/>
                  <a:ext cx="247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E1058AE-E1D0-4BE9-97D5-3BA369F1938E}"/>
                    </a:ext>
                  </a:extLst>
                </p14:cNvPr>
                <p14:cNvContentPartPr/>
                <p14:nvPr/>
              </p14:nvContentPartPr>
              <p14:xfrm>
                <a:off x="5465417" y="1667248"/>
                <a:ext cx="312120" cy="4338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E1058AE-E1D0-4BE9-97D5-3BA369F193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56777" y="1658248"/>
                  <a:ext cx="3297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26F613B-EBD0-4C3D-B581-C5F99B21DFE6}"/>
                    </a:ext>
                  </a:extLst>
                </p14:cNvPr>
                <p14:cNvContentPartPr/>
                <p14:nvPr/>
              </p14:nvContentPartPr>
              <p14:xfrm>
                <a:off x="5726777" y="1747168"/>
                <a:ext cx="147240" cy="131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26F613B-EBD0-4C3D-B581-C5F99B21DF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18137" y="1738528"/>
                  <a:ext cx="164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71CC2B2-015C-4BD5-9807-9177EC0C728A}"/>
                    </a:ext>
                  </a:extLst>
                </p14:cNvPr>
                <p14:cNvContentPartPr/>
                <p14:nvPr/>
              </p14:nvContentPartPr>
              <p14:xfrm>
                <a:off x="5887697" y="1692448"/>
                <a:ext cx="298080" cy="1879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71CC2B2-015C-4BD5-9807-9177EC0C72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78697" y="1683448"/>
                  <a:ext cx="315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6B09E24-E7D9-4D1C-8359-02ECD4C5521E}"/>
                    </a:ext>
                  </a:extLst>
                </p14:cNvPr>
                <p14:cNvContentPartPr/>
                <p14:nvPr/>
              </p14:nvContentPartPr>
              <p14:xfrm>
                <a:off x="6136817" y="1662928"/>
                <a:ext cx="85320" cy="214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6B09E24-E7D9-4D1C-8359-02ECD4C552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27817" y="1654288"/>
                  <a:ext cx="102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264BE2F-5BE0-4F37-A964-66053E23CF9F}"/>
                    </a:ext>
                  </a:extLst>
                </p14:cNvPr>
                <p14:cNvContentPartPr/>
                <p14:nvPr/>
              </p14:nvContentPartPr>
              <p14:xfrm>
                <a:off x="5972297" y="1664008"/>
                <a:ext cx="385920" cy="195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264BE2F-5BE0-4F37-A964-66053E23CF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63297" y="1655008"/>
                  <a:ext cx="403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ECAB344-20BA-4206-9F54-294B53A5E3BA}"/>
                    </a:ext>
                  </a:extLst>
                </p14:cNvPr>
                <p14:cNvContentPartPr/>
                <p14:nvPr/>
              </p14:nvContentPartPr>
              <p14:xfrm>
                <a:off x="6227897" y="1804048"/>
                <a:ext cx="71280" cy="103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ECAB344-20BA-4206-9F54-294B53A5E3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19257" y="1795408"/>
                  <a:ext cx="88920" cy="12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5">
            <a:extLst>
              <a:ext uri="{FF2B5EF4-FFF2-40B4-BE49-F238E27FC236}">
                <a16:creationId xmlns:a16="http://schemas.microsoft.com/office/drawing/2014/main" id="{805A9DFA-66C2-4091-942C-DD322A11E6AA}"/>
              </a:ext>
            </a:extLst>
          </p:cNvPr>
          <p:cNvSpPr txBox="1"/>
          <p:nvPr/>
        </p:nvSpPr>
        <p:spPr>
          <a:xfrm>
            <a:off x="2498535" y="678161"/>
            <a:ext cx="6416340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delete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_process.jsp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student2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테이블을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삭제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Alerts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166383-2EDC-418D-8D97-0AC72A3D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400175"/>
            <a:ext cx="9963150" cy="40576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7CCC6A3-694E-4D53-A4C9-239925DE0907}"/>
              </a:ext>
            </a:extLst>
          </p:cNvPr>
          <p:cNvGrpSpPr/>
          <p:nvPr/>
        </p:nvGrpSpPr>
        <p:grpSpPr>
          <a:xfrm>
            <a:off x="4101377" y="734128"/>
            <a:ext cx="1220760" cy="511200"/>
            <a:chOff x="4101377" y="734128"/>
            <a:chExt cx="122076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665B5F2-4C43-4D1D-98C8-069209266536}"/>
                    </a:ext>
                  </a:extLst>
                </p14:cNvPr>
                <p14:cNvContentPartPr/>
                <p14:nvPr/>
              </p14:nvContentPartPr>
              <p14:xfrm>
                <a:off x="4101377" y="971728"/>
                <a:ext cx="222480" cy="229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665B5F2-4C43-4D1D-98C8-0692092665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92737" y="963088"/>
                  <a:ext cx="240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7163B0D-5622-41EF-9251-BF8FEB2B60EF}"/>
                    </a:ext>
                  </a:extLst>
                </p14:cNvPr>
                <p14:cNvContentPartPr/>
                <p14:nvPr/>
              </p14:nvContentPartPr>
              <p14:xfrm>
                <a:off x="4230617" y="1018528"/>
                <a:ext cx="254160" cy="159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7163B0D-5622-41EF-9251-BF8FEB2B60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21617" y="1009528"/>
                  <a:ext cx="271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2D909F2-BE46-4EB1-BD43-3AC207F2376F}"/>
                    </a:ext>
                  </a:extLst>
                </p14:cNvPr>
                <p14:cNvContentPartPr/>
                <p14:nvPr/>
              </p14:nvContentPartPr>
              <p14:xfrm>
                <a:off x="4511777" y="734128"/>
                <a:ext cx="38880" cy="4532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2D909F2-BE46-4EB1-BD43-3AC207F237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3137" y="725488"/>
                  <a:ext cx="565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582A2AA-3ECA-40A2-85F9-CE2CD2797EF5}"/>
                    </a:ext>
                  </a:extLst>
                </p14:cNvPr>
                <p14:cNvContentPartPr/>
                <p14:nvPr/>
              </p14:nvContentPartPr>
              <p14:xfrm>
                <a:off x="4581977" y="1018888"/>
                <a:ext cx="266760" cy="172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582A2AA-3ECA-40A2-85F9-CE2CD2797E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73337" y="1010248"/>
                  <a:ext cx="284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5696448-1B1A-4D62-9BC8-AFFDF01A4DE0}"/>
                    </a:ext>
                  </a:extLst>
                </p14:cNvPr>
                <p14:cNvContentPartPr/>
                <p14:nvPr/>
              </p14:nvContentPartPr>
              <p14:xfrm>
                <a:off x="4853057" y="1025008"/>
                <a:ext cx="208800" cy="1454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5696448-1B1A-4D62-9BC8-AFFDF01A4D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44057" y="1016008"/>
                  <a:ext cx="226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3CD6D07-703C-4E53-A975-10B572D83FAB}"/>
                    </a:ext>
                  </a:extLst>
                </p14:cNvPr>
                <p14:cNvContentPartPr/>
                <p14:nvPr/>
              </p14:nvContentPartPr>
              <p14:xfrm>
                <a:off x="5071217" y="735568"/>
                <a:ext cx="31680" cy="5097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3CD6D07-703C-4E53-A975-10B572D83F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2577" y="726568"/>
                  <a:ext cx="493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996B700-BAF4-4333-B8DF-FDA8407EF29B}"/>
                    </a:ext>
                  </a:extLst>
                </p14:cNvPr>
                <p14:cNvContentPartPr/>
                <p14:nvPr/>
              </p14:nvContentPartPr>
              <p14:xfrm>
                <a:off x="5006417" y="897568"/>
                <a:ext cx="315720" cy="28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996B700-BAF4-4333-B8DF-FDA8407EF2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97417" y="888928"/>
                  <a:ext cx="3333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1A620AB-12FB-4EDA-B61A-9BC734B003E4}"/>
              </a:ext>
            </a:extLst>
          </p:cNvPr>
          <p:cNvGrpSpPr/>
          <p:nvPr/>
        </p:nvGrpSpPr>
        <p:grpSpPr>
          <a:xfrm>
            <a:off x="9813857" y="2314888"/>
            <a:ext cx="2246737" cy="900426"/>
            <a:chOff x="9813857" y="2314888"/>
            <a:chExt cx="2246737" cy="9004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F551351-AB49-4C3A-B2E8-A611B2770C13}"/>
                    </a:ext>
                  </a:extLst>
                </p14:cNvPr>
                <p14:cNvContentPartPr/>
                <p14:nvPr/>
              </p14:nvContentPartPr>
              <p14:xfrm>
                <a:off x="9813857" y="2414968"/>
                <a:ext cx="263520" cy="425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F551351-AB49-4C3A-B2E8-A611B2770C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05217" y="2405968"/>
                  <a:ext cx="2811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269E61A-5014-4E9E-A678-0917CA3E527F}"/>
                    </a:ext>
                  </a:extLst>
                </p14:cNvPr>
                <p14:cNvContentPartPr/>
                <p14:nvPr/>
              </p14:nvContentPartPr>
              <p14:xfrm>
                <a:off x="10123457" y="2351968"/>
                <a:ext cx="142200" cy="2898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269E61A-5014-4E9E-A678-0917CA3E52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14817" y="2343328"/>
                  <a:ext cx="159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9A351C6-D485-4335-9F94-D831B8F5C19E}"/>
                    </a:ext>
                  </a:extLst>
                </p14:cNvPr>
                <p14:cNvContentPartPr/>
                <p14:nvPr/>
              </p14:nvContentPartPr>
              <p14:xfrm>
                <a:off x="10119497" y="2519008"/>
                <a:ext cx="128160" cy="16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9A351C6-D485-4335-9F94-D831B8F5C1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10497" y="2510368"/>
                  <a:ext cx="145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8A1E4FA-85D5-4EC6-90EE-26E08502E8EC}"/>
                    </a:ext>
                  </a:extLst>
                </p14:cNvPr>
                <p14:cNvContentPartPr/>
                <p14:nvPr/>
              </p14:nvContentPartPr>
              <p14:xfrm>
                <a:off x="10308497" y="2331808"/>
                <a:ext cx="155160" cy="2826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8A1E4FA-85D5-4EC6-90EE-26E08502E8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99497" y="2322808"/>
                  <a:ext cx="172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80EC29E-5C7A-4C16-B53F-29FA482AEFCB}"/>
                    </a:ext>
                  </a:extLst>
                </p14:cNvPr>
                <p14:cNvContentPartPr/>
                <p14:nvPr/>
              </p14:nvContentPartPr>
              <p14:xfrm>
                <a:off x="10439177" y="2314888"/>
                <a:ext cx="211680" cy="2869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80EC29E-5C7A-4C16-B53F-29FA482AEF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30177" y="2306248"/>
                  <a:ext cx="229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725C12F-F5B3-4BEB-9FEC-3EF9F7CE96FD}"/>
                    </a:ext>
                  </a:extLst>
                </p14:cNvPr>
                <p14:cNvContentPartPr/>
                <p14:nvPr/>
              </p14:nvContentPartPr>
              <p14:xfrm>
                <a:off x="10663097" y="2374648"/>
                <a:ext cx="90360" cy="1630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725C12F-F5B3-4BEB-9FEC-3EF9F7CE96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54457" y="2366008"/>
                  <a:ext cx="108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7249941-A7B2-4034-A94D-5477F9C63BE3}"/>
                    </a:ext>
                  </a:extLst>
                </p14:cNvPr>
                <p14:cNvContentPartPr/>
                <p14:nvPr/>
              </p14:nvContentPartPr>
              <p14:xfrm>
                <a:off x="10687577" y="2584168"/>
                <a:ext cx="68760" cy="18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7249941-A7B2-4034-A94D-5477F9C63B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78937" y="2575168"/>
                  <a:ext cx="8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3512D96-3938-4F30-8465-EA53D6CB31E5}"/>
                    </a:ext>
                  </a:extLst>
                </p14:cNvPr>
                <p14:cNvContentPartPr/>
                <p14:nvPr/>
              </p14:nvContentPartPr>
              <p14:xfrm>
                <a:off x="10772177" y="2372848"/>
                <a:ext cx="102600" cy="1346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3512D96-3938-4F30-8465-EA53D6CB31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63177" y="2364208"/>
                  <a:ext cx="120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7567A3E-C5FE-4C0F-9BFE-800BE84B4E11}"/>
                    </a:ext>
                  </a:extLst>
                </p14:cNvPr>
                <p14:cNvContentPartPr/>
                <p14:nvPr/>
              </p14:nvContentPartPr>
              <p14:xfrm>
                <a:off x="10800977" y="2551408"/>
                <a:ext cx="96120" cy="129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7567A3E-C5FE-4C0F-9BFE-800BE84B4E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91977" y="2542408"/>
                  <a:ext cx="113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10F7DDB-B1B7-4AC1-BA93-70B3932A94E4}"/>
                    </a:ext>
                  </a:extLst>
                </p14:cNvPr>
                <p14:cNvContentPartPr/>
                <p14:nvPr/>
              </p14:nvContentPartPr>
              <p14:xfrm>
                <a:off x="10792337" y="2625208"/>
                <a:ext cx="191880" cy="205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10F7DDB-B1B7-4AC1-BA93-70B3932A94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83697" y="2616568"/>
                  <a:ext cx="209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FBE657F-3DCF-44DB-92E4-14B9E0255517}"/>
                    </a:ext>
                  </a:extLst>
                </p14:cNvPr>
                <p14:cNvContentPartPr/>
                <p14:nvPr/>
              </p14:nvContentPartPr>
              <p14:xfrm>
                <a:off x="10933817" y="2380048"/>
                <a:ext cx="200880" cy="2462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FBE657F-3DCF-44DB-92E4-14B9E02555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4817" y="2371048"/>
                  <a:ext cx="218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C0CA66E-20B4-4669-9DC2-3BC6E7111D48}"/>
                    </a:ext>
                  </a:extLst>
                </p14:cNvPr>
                <p14:cNvContentPartPr/>
                <p14:nvPr/>
              </p14:nvContentPartPr>
              <p14:xfrm>
                <a:off x="11145497" y="2399488"/>
                <a:ext cx="64440" cy="2955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C0CA66E-20B4-4669-9DC2-3BC6E7111D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36497" y="2390848"/>
                  <a:ext cx="82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C17E8E7-8796-4973-92ED-063A35E97C76}"/>
                    </a:ext>
                  </a:extLst>
                </p14:cNvPr>
                <p14:cNvContentPartPr/>
                <p14:nvPr/>
              </p14:nvContentPartPr>
              <p14:xfrm>
                <a:off x="11217497" y="2386888"/>
                <a:ext cx="19800" cy="354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C17E8E7-8796-4973-92ED-063A35E97C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08497" y="2378248"/>
                  <a:ext cx="37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CB233E2-7E8D-43D4-A1C4-2A6078E8CD12}"/>
                    </a:ext>
                  </a:extLst>
                </p14:cNvPr>
                <p14:cNvContentPartPr/>
                <p14:nvPr/>
              </p14:nvContentPartPr>
              <p14:xfrm>
                <a:off x="11273297" y="2423608"/>
                <a:ext cx="164160" cy="2739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CB233E2-7E8D-43D4-A1C4-2A6078E8CD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64297" y="2414608"/>
                  <a:ext cx="181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426D342-B39E-4805-A311-B2EF85430D2D}"/>
                    </a:ext>
                  </a:extLst>
                </p14:cNvPr>
                <p14:cNvContentPartPr/>
                <p14:nvPr/>
              </p14:nvContentPartPr>
              <p14:xfrm>
                <a:off x="11495754" y="2317834"/>
                <a:ext cx="61560" cy="1850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426D342-B39E-4805-A311-B2EF85430D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87114" y="2309194"/>
                  <a:ext cx="79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C50236A-9C22-4E41-B990-AE9B111A5330}"/>
                    </a:ext>
                  </a:extLst>
                </p14:cNvPr>
                <p14:cNvContentPartPr/>
                <p14:nvPr/>
              </p14:nvContentPartPr>
              <p14:xfrm>
                <a:off x="11592954" y="2367874"/>
                <a:ext cx="100440" cy="1224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C50236A-9C22-4E41-B990-AE9B111A53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84314" y="2358874"/>
                  <a:ext cx="118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BC8A16F-8F4E-4167-A004-BF199BF4514E}"/>
                    </a:ext>
                  </a:extLst>
                </p14:cNvPr>
                <p14:cNvContentPartPr/>
                <p14:nvPr/>
              </p14:nvContentPartPr>
              <p14:xfrm>
                <a:off x="11542194" y="2536714"/>
                <a:ext cx="67680" cy="1324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BC8A16F-8F4E-4167-A004-BF199BF4514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33554" y="2528074"/>
                  <a:ext cx="85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189AB7F-6D69-41E4-A414-08DDB695745C}"/>
                    </a:ext>
                  </a:extLst>
                </p14:cNvPr>
                <p14:cNvContentPartPr/>
                <p14:nvPr/>
              </p14:nvContentPartPr>
              <p14:xfrm>
                <a:off x="11759274" y="2464354"/>
                <a:ext cx="106200" cy="651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189AB7F-6D69-41E4-A414-08DDB69574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50634" y="2455354"/>
                  <a:ext cx="123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8CD9DA4-45D8-4E50-A606-30C0A7C0D7E4}"/>
                    </a:ext>
                  </a:extLst>
                </p14:cNvPr>
                <p14:cNvContentPartPr/>
                <p14:nvPr/>
              </p14:nvContentPartPr>
              <p14:xfrm>
                <a:off x="11750634" y="2423314"/>
                <a:ext cx="309960" cy="2354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8CD9DA4-45D8-4E50-A606-30C0A7C0D7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741634" y="2414314"/>
                  <a:ext cx="327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351AEC3-82EE-43B4-B01C-358049587784}"/>
                    </a:ext>
                  </a:extLst>
                </p14:cNvPr>
                <p14:cNvContentPartPr/>
                <p14:nvPr/>
              </p14:nvContentPartPr>
              <p14:xfrm>
                <a:off x="11406834" y="2417914"/>
                <a:ext cx="177120" cy="9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351AEC3-82EE-43B4-B01C-3580495877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98194" y="2409274"/>
                  <a:ext cx="194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A379863-1625-43A6-A4BF-32CCCCCDFDB3}"/>
                    </a:ext>
                  </a:extLst>
                </p14:cNvPr>
                <p14:cNvContentPartPr/>
                <p14:nvPr/>
              </p14:nvContentPartPr>
              <p14:xfrm>
                <a:off x="10303434" y="2853154"/>
                <a:ext cx="188640" cy="1036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A379863-1625-43A6-A4BF-32CCCCCDFD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94794" y="2844154"/>
                  <a:ext cx="206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ADA57B4-ACF1-42FB-BBD5-7FBB541015A0}"/>
                    </a:ext>
                  </a:extLst>
                </p14:cNvPr>
                <p14:cNvContentPartPr/>
                <p14:nvPr/>
              </p14:nvContentPartPr>
              <p14:xfrm>
                <a:off x="10519434" y="2800234"/>
                <a:ext cx="101160" cy="1321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ADA57B4-ACF1-42FB-BBD5-7FBB541015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10794" y="2791594"/>
                  <a:ext cx="118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7349462-DB6F-45E4-BDCF-A8F934BC0C8D}"/>
                    </a:ext>
                  </a:extLst>
                </p14:cNvPr>
                <p14:cNvContentPartPr/>
                <p14:nvPr/>
              </p14:nvContentPartPr>
              <p14:xfrm>
                <a:off x="10439514" y="3018034"/>
                <a:ext cx="96840" cy="777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7349462-DB6F-45E4-BDCF-A8F934BC0C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30514" y="3009394"/>
                  <a:ext cx="114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E088982-9C3C-482E-8609-AC2FB2177949}"/>
                    </a:ext>
                  </a:extLst>
                </p14:cNvPr>
                <p14:cNvContentPartPr/>
                <p14:nvPr/>
              </p14:nvContentPartPr>
              <p14:xfrm>
                <a:off x="10615914" y="2894554"/>
                <a:ext cx="169200" cy="1800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E088982-9C3C-482E-8609-AC2FB21779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07274" y="2885914"/>
                  <a:ext cx="186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8F02FB4-198D-473E-A436-B931A1BBB6C7}"/>
                    </a:ext>
                  </a:extLst>
                </p14:cNvPr>
                <p14:cNvContentPartPr/>
                <p14:nvPr/>
              </p14:nvContentPartPr>
              <p14:xfrm>
                <a:off x="10818954" y="2861794"/>
                <a:ext cx="52200" cy="2988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8F02FB4-198D-473E-A436-B931A1BBB6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09954" y="2853154"/>
                  <a:ext cx="698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419E583-0AA7-4671-8C7C-1D803B526F25}"/>
                    </a:ext>
                  </a:extLst>
                </p14:cNvPr>
                <p14:cNvContentPartPr/>
                <p14:nvPr/>
              </p14:nvContentPartPr>
              <p14:xfrm>
                <a:off x="10953954" y="2840914"/>
                <a:ext cx="286200" cy="2883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419E583-0AA7-4671-8C7C-1D803B526F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44954" y="2832274"/>
                  <a:ext cx="303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D1CEFDD-A9E0-41B8-BCD8-AFC0B1067749}"/>
                    </a:ext>
                  </a:extLst>
                </p14:cNvPr>
                <p14:cNvContentPartPr/>
                <p14:nvPr/>
              </p14:nvContentPartPr>
              <p14:xfrm>
                <a:off x="11097234" y="3105154"/>
                <a:ext cx="168840" cy="1101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D1CEFDD-A9E0-41B8-BCD8-AFC0B106774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88594" y="3096514"/>
                  <a:ext cx="1864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81DC388-2AB8-4FA9-A79B-D7C54096CE93}"/>
              </a:ext>
            </a:extLst>
          </p:cNvPr>
          <p:cNvGrpSpPr/>
          <p:nvPr/>
        </p:nvGrpSpPr>
        <p:grpSpPr>
          <a:xfrm>
            <a:off x="10516194" y="3312514"/>
            <a:ext cx="297360" cy="1018800"/>
            <a:chOff x="10516194" y="3312514"/>
            <a:chExt cx="297360" cy="10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1D816BF-72B7-4F68-8CE9-D27249C4F904}"/>
                    </a:ext>
                  </a:extLst>
                </p14:cNvPr>
                <p14:cNvContentPartPr/>
                <p14:nvPr/>
              </p14:nvContentPartPr>
              <p14:xfrm>
                <a:off x="10588914" y="3312514"/>
                <a:ext cx="224640" cy="582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1D816BF-72B7-4F68-8CE9-D27249C4F9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80274" y="3303514"/>
                  <a:ext cx="2422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9425848-8601-4D2B-BFC8-D74E151076AD}"/>
                    </a:ext>
                  </a:extLst>
                </p14:cNvPr>
                <p14:cNvContentPartPr/>
                <p14:nvPr/>
              </p14:nvContentPartPr>
              <p14:xfrm>
                <a:off x="10516194" y="3796714"/>
                <a:ext cx="168120" cy="5346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9425848-8601-4D2B-BFC8-D74E151076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07194" y="3788074"/>
                  <a:ext cx="185760" cy="55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5425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91689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606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데이터베이스를 연결하고 테이블을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MySQL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 접속하여 데이터베이스 이름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이클립스에서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 Source Explorer | Database Connections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선택하여 커넥션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Exercise_Conn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테이블을 생성하고 다음 그림과 같이 레코드를 삽입합니다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b="0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b="0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학번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학과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연락처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받아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 삽입하도록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'http://localhost:8080/Exercise/ch16/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D1F7213-BED7-4DF3-9CFB-5BE20A5D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39" y="1884739"/>
            <a:ext cx="6957235" cy="23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2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277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9.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PreparedStatement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객체로 데이터를 갱신하도록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실행하여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update.jsp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latin typeface="Arial" panose="020B0604020202020204" pitchFamily="34" charset="0"/>
              </a:rPr>
              <a:t>변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경 전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학과명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변경 후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학과명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항목을 작성한다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속성값을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update_process.jsp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update_process.jsp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전달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받아 변경 전 학과명을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테이블에서 조회하여 변경 후 학과명으로 수정하도록 작성한다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'http://localhost:8080/Exercise/ch16/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update.jsp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확인한다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BDC6AF-AFA4-2F0A-807E-E41C03F3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3429000"/>
            <a:ext cx="7943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277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10.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PreparedStatement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객체로 데이터를 </a:t>
            </a:r>
            <a:r>
              <a:rPr lang="ko-KR" altLang="en-US" dirty="0">
                <a:latin typeface="Arial" panose="020B0604020202020204" pitchFamily="34" charset="0"/>
              </a:rPr>
              <a:t>삭제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실행하여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delete.jsp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latin typeface="Arial" panose="020B0604020202020204" pitchFamily="34" charset="0"/>
              </a:rPr>
              <a:t>삭제할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학과명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항목을 작성한다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속성값을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delete_process.jsp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delete_process.jsp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전달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받아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테이블에서 조회하여 삭제하도록 작성한다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'http://localhost:8080/Exercise/ch16/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delete.jsp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확인한다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3EF612-5089-0DEE-8264-C6FE79B6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676" y="3429000"/>
            <a:ext cx="71628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1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다음과 같이 변경</a:t>
            </a:r>
            <a:endParaRPr lang="en-US" altLang="ko-KR" dirty="0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63D2F77D-9E56-42F8-8A66-145EFAAEE68A}"/>
              </a:ext>
            </a:extLst>
          </p:cNvPr>
          <p:cNvSpPr txBox="1">
            <a:spLocks/>
          </p:cNvSpPr>
          <p:nvPr/>
        </p:nvSpPr>
        <p:spPr>
          <a:xfrm>
            <a:off x="959429" y="3724788"/>
            <a:ext cx="10273141" cy="93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5400" b="1" kern="120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b="0" i="0" u="none" strike="noStrike" dirty="0" err="1">
                <a:effectLst/>
                <a:latin typeface="Arial" panose="020B0604020202020204" pitchFamily="34" charset="0"/>
              </a:rPr>
              <a:t>PreparedStatement</a:t>
            </a:r>
            <a:r>
              <a:rPr lang="en-US" altLang="ko-KR" sz="5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5400" b="0" i="0" u="none" strike="noStrike" dirty="0">
                <a:effectLst/>
                <a:latin typeface="Arial" panose="020B0604020202020204" pitchFamily="34" charset="0"/>
              </a:rPr>
              <a:t>명령어로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81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65908" y="221033"/>
            <a:ext cx="107930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8.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PreparedStatement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객체로 데이터를 삽입하도록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데이터베이스를 연결하고 테이블을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MySQL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 접속하여 데이터베이스 이름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이클립스에서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 Source Explorer | Database Connections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선택하여 커넥션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Exercise_Conn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Student2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테이블을 생성하고 다음 그림과 같이 레코드를 삽입합니다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/>
              <a:t>CREATE TABLE IF NOT EXISTS Student2(</a:t>
            </a:r>
          </a:p>
          <a:p>
            <a:r>
              <a:rPr lang="en-US" altLang="ko-KR" dirty="0"/>
              <a:t>   num int NOT NULL,</a:t>
            </a:r>
          </a:p>
          <a:p>
            <a:r>
              <a:rPr lang="en-US" altLang="ko-KR" dirty="0"/>
              <a:t>   </a:t>
            </a:r>
            <a:r>
              <a:rPr lang="en-US" altLang="ko-KR" dirty="0" err="1">
                <a:solidFill>
                  <a:srgbClr val="FF0000"/>
                </a:solidFill>
              </a:rPr>
              <a:t>pwd</a:t>
            </a:r>
            <a:r>
              <a:rPr lang="en-US" altLang="ko-KR" dirty="0">
                <a:solidFill>
                  <a:srgbClr val="FF0000"/>
                </a:solidFill>
              </a:rPr>
              <a:t> VARCHAR(20),</a:t>
            </a:r>
          </a:p>
          <a:p>
            <a:r>
              <a:rPr lang="en-US" altLang="ko-KR" dirty="0"/>
              <a:t>   depart  VARCHAR(20),</a:t>
            </a:r>
          </a:p>
          <a:p>
            <a:r>
              <a:rPr lang="en-US" altLang="ko-KR" dirty="0"/>
              <a:t>   name VARCHAR(30), </a:t>
            </a:r>
          </a:p>
          <a:p>
            <a:r>
              <a:rPr lang="en-US" altLang="ko-KR" dirty="0"/>
              <a:t>   address VARCHAR(50), </a:t>
            </a:r>
          </a:p>
          <a:p>
            <a:r>
              <a:rPr lang="en-US" altLang="ko-KR" dirty="0"/>
              <a:t>   phone VARCHAR(20),  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email VARCHAR(30),</a:t>
            </a:r>
          </a:p>
          <a:p>
            <a:r>
              <a:rPr lang="en-US" altLang="ko-KR" dirty="0"/>
              <a:t>   PRIMARY KEY (num)</a:t>
            </a:r>
          </a:p>
          <a:p>
            <a:r>
              <a:rPr lang="en-US" altLang="ko-KR" dirty="0"/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F38D86F-17AB-402F-83A3-3BFEC47C2259}"/>
                  </a:ext>
                </a:extLst>
              </p14:cNvPr>
              <p14:cNvContentPartPr/>
              <p14:nvPr/>
            </p14:nvContentPartPr>
            <p14:xfrm>
              <a:off x="921537" y="3008413"/>
              <a:ext cx="806760" cy="28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F38D86F-17AB-402F-83A3-3BFEC47C22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897" y="2999773"/>
                <a:ext cx="824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1CF9886-E03E-4F3B-A099-70955F120762}"/>
                  </a:ext>
                </a:extLst>
              </p14:cNvPr>
              <p14:cNvContentPartPr/>
              <p14:nvPr/>
            </p14:nvContentPartPr>
            <p14:xfrm>
              <a:off x="960057" y="4345453"/>
              <a:ext cx="778680" cy="446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1CF9886-E03E-4F3B-A099-70955F1207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057" y="4336453"/>
                <a:ext cx="7963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33AB131-09C4-4F51-BC88-A30529207841}"/>
                  </a:ext>
                </a:extLst>
              </p14:cNvPr>
              <p14:cNvContentPartPr/>
              <p14:nvPr/>
            </p14:nvContentPartPr>
            <p14:xfrm>
              <a:off x="813537" y="500293"/>
              <a:ext cx="2305800" cy="705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33AB131-09C4-4F51-BC88-A305292078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897" y="491653"/>
                <a:ext cx="23234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E7F1B28-A370-D970-053F-02D76B04EEFE}"/>
                  </a:ext>
                </a:extLst>
              </p14:cNvPr>
              <p14:cNvContentPartPr/>
              <p14:nvPr/>
            </p14:nvContentPartPr>
            <p14:xfrm>
              <a:off x="1129449" y="2044338"/>
              <a:ext cx="92268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E7F1B28-A370-D970-053F-02D76B04EE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3809" y="1972338"/>
                <a:ext cx="994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C6BC729-6038-993F-C69A-D1279C80E687}"/>
                  </a:ext>
                </a:extLst>
              </p14:cNvPr>
              <p14:cNvContentPartPr/>
              <p14:nvPr/>
            </p14:nvContentPartPr>
            <p14:xfrm>
              <a:off x="1069329" y="2199498"/>
              <a:ext cx="9399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C6BC729-6038-993F-C69A-D1279C80E6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0329" y="2190498"/>
                <a:ext cx="957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B88B031-5C2B-D88B-A51F-779F11F0A7EF}"/>
                  </a:ext>
                </a:extLst>
              </p14:cNvPr>
              <p14:cNvContentPartPr/>
              <p14:nvPr/>
            </p14:nvContentPartPr>
            <p14:xfrm>
              <a:off x="1138449" y="2889618"/>
              <a:ext cx="1852200" cy="90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B88B031-5C2B-D88B-A51F-779F11F0A7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2449" y="2817618"/>
                <a:ext cx="1923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21D548D-AA97-BED9-F604-05873DBA02B1}"/>
                  </a:ext>
                </a:extLst>
              </p14:cNvPr>
              <p14:cNvContentPartPr/>
              <p14:nvPr/>
            </p14:nvContentPartPr>
            <p14:xfrm>
              <a:off x="1103889" y="4234938"/>
              <a:ext cx="2055960" cy="442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21D548D-AA97-BED9-F604-05873DBA02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7889" y="4163298"/>
                <a:ext cx="2127600" cy="1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22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7277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8DB1D-6C8B-4207-BC9A-C1CCEA80A3A9}"/>
              </a:ext>
            </a:extLst>
          </p:cNvPr>
          <p:cNvSpPr txBox="1"/>
          <p:nvPr/>
        </p:nvSpPr>
        <p:spPr>
          <a:xfrm>
            <a:off x="802105" y="1103219"/>
            <a:ext cx="104674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insert.sql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</a:t>
            </a:r>
            <a:r>
              <a:rPr lang="ko-KR" altLang="en-US" dirty="0">
                <a:latin typeface="Arial" panose="020B0604020202020204" pitchFamily="34" charset="0"/>
              </a:rPr>
              <a:t>만들어 </a:t>
            </a:r>
            <a:r>
              <a:rPr lang="ko-KR" altLang="en-US" dirty="0"/>
              <a:t>student2 테이블에 레코드를 </a:t>
            </a:r>
            <a:r>
              <a:rPr lang="ko-KR" altLang="en-US" dirty="0">
                <a:latin typeface="Arial" panose="020B0604020202020204" pitchFamily="34" charset="0"/>
              </a:rPr>
              <a:t>삽입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student2(</a:t>
            </a:r>
            <a:r>
              <a:rPr lang="ko-KR" altLang="en-US" dirty="0" err="1"/>
              <a:t>num</a:t>
            </a:r>
            <a:r>
              <a:rPr lang="ko-KR" altLang="en-US" dirty="0"/>
              <a:t>, </a:t>
            </a:r>
            <a:r>
              <a:rPr lang="ko-KR" altLang="en-US" dirty="0" err="1"/>
              <a:t>pwd</a:t>
            </a:r>
            <a:r>
              <a:rPr lang="ko-KR" altLang="en-US" dirty="0"/>
              <a:t>, </a:t>
            </a:r>
            <a:r>
              <a:rPr lang="ko-KR" altLang="en-US" dirty="0" err="1"/>
              <a:t>depart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address</a:t>
            </a:r>
            <a:r>
              <a:rPr lang="ko-KR" altLang="en-US" dirty="0"/>
              <a:t>, </a:t>
            </a:r>
            <a:r>
              <a:rPr lang="ko-KR" altLang="en-US" dirty="0" err="1"/>
              <a:t>phone</a:t>
            </a:r>
            <a:r>
              <a:rPr lang="ko-KR" altLang="en-US" dirty="0"/>
              <a:t>, </a:t>
            </a:r>
            <a:r>
              <a:rPr lang="ko-KR" altLang="en-US" dirty="0" err="1"/>
              <a:t>email</a:t>
            </a:r>
            <a:r>
              <a:rPr lang="ko-KR" altLang="en-US" dirty="0"/>
              <a:t>) </a:t>
            </a:r>
            <a:r>
              <a:rPr lang="ko-KR" altLang="en-US" dirty="0" err="1"/>
              <a:t>values</a:t>
            </a:r>
            <a:r>
              <a:rPr lang="ko-KR" altLang="en-US" dirty="0"/>
              <a:t>(2018100001,'12','모바일과','홍길순','서울시','010-9002-1234','ab@naver.com’);</a:t>
            </a:r>
            <a:endParaRPr lang="en-US" altLang="ko-KR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student2(</a:t>
            </a:r>
            <a:r>
              <a:rPr lang="ko-KR" altLang="en-US" dirty="0" err="1"/>
              <a:t>num</a:t>
            </a:r>
            <a:r>
              <a:rPr lang="ko-KR" altLang="en-US" dirty="0"/>
              <a:t>, </a:t>
            </a:r>
            <a:r>
              <a:rPr lang="ko-KR" altLang="en-US" dirty="0" err="1"/>
              <a:t>pwd</a:t>
            </a:r>
            <a:r>
              <a:rPr lang="ko-KR" altLang="en-US" dirty="0"/>
              <a:t>, </a:t>
            </a:r>
            <a:r>
              <a:rPr lang="ko-KR" altLang="en-US" dirty="0" err="1"/>
              <a:t>depart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address</a:t>
            </a:r>
            <a:r>
              <a:rPr lang="ko-KR" altLang="en-US" dirty="0"/>
              <a:t>, </a:t>
            </a:r>
            <a:r>
              <a:rPr lang="ko-KR" altLang="en-US" dirty="0" err="1"/>
              <a:t>phone</a:t>
            </a:r>
            <a:r>
              <a:rPr lang="ko-KR" altLang="en-US" dirty="0"/>
              <a:t>, </a:t>
            </a:r>
            <a:r>
              <a:rPr lang="ko-KR" altLang="en-US" dirty="0" err="1"/>
              <a:t>email</a:t>
            </a:r>
            <a:r>
              <a:rPr lang="ko-KR" altLang="en-US" dirty="0"/>
              <a:t>) </a:t>
            </a:r>
            <a:r>
              <a:rPr lang="ko-KR" altLang="en-US" dirty="0" err="1"/>
              <a:t>values</a:t>
            </a:r>
            <a:r>
              <a:rPr lang="ko-KR" altLang="en-US" dirty="0"/>
              <a:t>(2018100002,'qw','모바일과','홍길동','경기도','010-2009-4321','qwe@kangwon.ac.kr’);</a:t>
            </a:r>
            <a:endParaRPr lang="en-US" altLang="ko-KR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student2(</a:t>
            </a:r>
            <a:r>
              <a:rPr lang="ko-KR" altLang="en-US" dirty="0" err="1"/>
              <a:t>num</a:t>
            </a:r>
            <a:r>
              <a:rPr lang="ko-KR" altLang="en-US" dirty="0"/>
              <a:t>, </a:t>
            </a:r>
            <a:r>
              <a:rPr lang="ko-KR" altLang="en-US" dirty="0" err="1"/>
              <a:t>pwd</a:t>
            </a:r>
            <a:r>
              <a:rPr lang="ko-KR" altLang="en-US" dirty="0"/>
              <a:t>, </a:t>
            </a:r>
            <a:r>
              <a:rPr lang="ko-KR" altLang="en-US" dirty="0" err="1"/>
              <a:t>depart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address</a:t>
            </a:r>
            <a:r>
              <a:rPr lang="ko-KR" altLang="en-US" dirty="0"/>
              <a:t>, </a:t>
            </a:r>
            <a:r>
              <a:rPr lang="ko-KR" altLang="en-US" dirty="0" err="1"/>
              <a:t>phone</a:t>
            </a:r>
            <a:r>
              <a:rPr lang="ko-KR" altLang="en-US" dirty="0"/>
              <a:t>, </a:t>
            </a:r>
            <a:r>
              <a:rPr lang="ko-KR" altLang="en-US" dirty="0" err="1"/>
              <a:t>email</a:t>
            </a:r>
            <a:r>
              <a:rPr lang="ko-KR" altLang="en-US" dirty="0"/>
              <a:t>) </a:t>
            </a:r>
            <a:r>
              <a:rPr lang="ko-KR" altLang="en-US" dirty="0" err="1"/>
              <a:t>values</a:t>
            </a:r>
            <a:r>
              <a:rPr lang="ko-KR" altLang="en-US" dirty="0"/>
              <a:t>(2018200001,'qwe','영어과','수여인','인천시','010-3918-0007','zxc@a.c’);</a:t>
            </a:r>
            <a:endParaRPr lang="en-US" altLang="ko-KR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student2(</a:t>
            </a:r>
            <a:r>
              <a:rPr lang="ko-KR" altLang="en-US" dirty="0" err="1"/>
              <a:t>num</a:t>
            </a:r>
            <a:r>
              <a:rPr lang="ko-KR" altLang="en-US" dirty="0"/>
              <a:t>, </a:t>
            </a:r>
            <a:r>
              <a:rPr lang="ko-KR" altLang="en-US" dirty="0" err="1"/>
              <a:t>pwd</a:t>
            </a:r>
            <a:r>
              <a:rPr lang="ko-KR" altLang="en-US" dirty="0"/>
              <a:t>, </a:t>
            </a:r>
            <a:r>
              <a:rPr lang="ko-KR" altLang="en-US" dirty="0" err="1"/>
              <a:t>depart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address</a:t>
            </a:r>
            <a:r>
              <a:rPr lang="ko-KR" altLang="en-US" dirty="0"/>
              <a:t>, </a:t>
            </a:r>
            <a:r>
              <a:rPr lang="ko-KR" altLang="en-US" dirty="0" err="1"/>
              <a:t>phone</a:t>
            </a:r>
            <a:r>
              <a:rPr lang="ko-KR" altLang="en-US" dirty="0"/>
              <a:t>, </a:t>
            </a:r>
            <a:r>
              <a:rPr lang="ko-KR" altLang="en-US" dirty="0" err="1"/>
              <a:t>email</a:t>
            </a:r>
            <a:r>
              <a:rPr lang="ko-KR" altLang="en-US" dirty="0"/>
              <a:t>) </a:t>
            </a:r>
            <a:r>
              <a:rPr lang="ko-KR" altLang="en-US" dirty="0" err="1"/>
              <a:t>values</a:t>
            </a:r>
            <a:r>
              <a:rPr lang="ko-KR" altLang="en-US" dirty="0"/>
              <a:t>(2018200002,'34','영어과','김다운','서울시','010-3002-0101','aqz@daum.net’);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student2;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A1939E6-B99A-4669-9FA2-785A3B4F8A2F}"/>
                  </a:ext>
                </a:extLst>
              </p14:cNvPr>
              <p14:cNvContentPartPr/>
              <p14:nvPr/>
            </p14:nvContentPartPr>
            <p14:xfrm>
              <a:off x="3548457" y="1952533"/>
              <a:ext cx="574200" cy="28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A1939E6-B99A-4669-9FA2-785A3B4F8A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9457" y="1943533"/>
                <a:ext cx="5918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68BDFC2-8FD9-4789-BCC7-27BD7C2F6FC1}"/>
                  </a:ext>
                </a:extLst>
              </p14:cNvPr>
              <p14:cNvContentPartPr/>
              <p14:nvPr/>
            </p14:nvContentPartPr>
            <p14:xfrm>
              <a:off x="10198017" y="1966933"/>
              <a:ext cx="260640" cy="20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68BDFC2-8FD9-4789-BCC7-27BD7C2F6F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9377" y="1958293"/>
                <a:ext cx="278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527E279-5D12-4D82-8B41-8B0F77B810CA}"/>
                  </a:ext>
                </a:extLst>
              </p14:cNvPr>
              <p14:cNvContentPartPr/>
              <p14:nvPr/>
            </p14:nvContentPartPr>
            <p14:xfrm>
              <a:off x="7449057" y="1965133"/>
              <a:ext cx="439200" cy="223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527E279-5D12-4D82-8B41-8B0F77B810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0057" y="1956133"/>
                <a:ext cx="4568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A5194E3-7C71-49BB-9142-13B53E84A58E}"/>
                  </a:ext>
                </a:extLst>
              </p14:cNvPr>
              <p14:cNvContentPartPr/>
              <p14:nvPr/>
            </p14:nvContentPartPr>
            <p14:xfrm>
              <a:off x="4972257" y="2226853"/>
              <a:ext cx="1458720" cy="55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A5194E3-7C71-49BB-9142-13B53E84A5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3617" y="2218213"/>
                <a:ext cx="1476360" cy="730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B178C08-EE96-6501-B839-88F6BB3A31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105" y="4800210"/>
            <a:ext cx="10382250" cy="168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940FC52-10DB-8FAC-B3F2-FA3728145677}"/>
                  </a:ext>
                </a:extLst>
              </p14:cNvPr>
              <p14:cNvContentPartPr/>
              <p14:nvPr/>
            </p14:nvContentPartPr>
            <p14:xfrm>
              <a:off x="2921433" y="4897378"/>
              <a:ext cx="71280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940FC52-10DB-8FAC-B3F2-FA37281456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85433" y="4825738"/>
                <a:ext cx="784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38EED77-39AB-340C-88AA-37B9501C50B6}"/>
                  </a:ext>
                </a:extLst>
              </p14:cNvPr>
              <p14:cNvContentPartPr/>
              <p14:nvPr/>
            </p14:nvContentPartPr>
            <p14:xfrm>
              <a:off x="2879673" y="5023378"/>
              <a:ext cx="92412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38EED77-39AB-340C-88AA-37B9501C50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70673" y="5014738"/>
                <a:ext cx="941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C98C2C7-239E-3CFC-24D1-BB17B84B0105}"/>
                  </a:ext>
                </a:extLst>
              </p14:cNvPr>
              <p14:cNvContentPartPr/>
              <p14:nvPr/>
            </p14:nvContentPartPr>
            <p14:xfrm>
              <a:off x="662433" y="5654098"/>
              <a:ext cx="243000" cy="8650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C98C2C7-239E-3CFC-24D1-BB17B84B01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6433" y="5582458"/>
                <a:ext cx="31464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25F4487-CDE2-198D-9978-A8C877F673FE}"/>
                  </a:ext>
                </a:extLst>
              </p14:cNvPr>
              <p14:cNvContentPartPr/>
              <p14:nvPr/>
            </p14:nvContentPartPr>
            <p14:xfrm>
              <a:off x="977073" y="5654098"/>
              <a:ext cx="9868680" cy="435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25F4487-CDE2-198D-9978-A8C877F673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1433" y="5582458"/>
                <a:ext cx="9940320" cy="1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81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1398</Words>
  <Application>Microsoft Office PowerPoint</Application>
  <PresentationFormat>와이드스크린</PresentationFormat>
  <Paragraphs>123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-apple-system</vt:lpstr>
      <vt:lpstr>system-ui</vt:lpstr>
      <vt:lpstr>맑은 고딕</vt:lpstr>
      <vt:lpstr>함초롬돋움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조작을 위한 자바 라이브러리</dc:title>
  <dc:creator>황 병규</dc:creator>
  <cp:lastModifiedBy>황득영</cp:lastModifiedBy>
  <cp:revision>37</cp:revision>
  <dcterms:created xsi:type="dcterms:W3CDTF">2021-03-13T10:59:28Z</dcterms:created>
  <dcterms:modified xsi:type="dcterms:W3CDTF">2024-06-03T08:03:38Z</dcterms:modified>
</cp:coreProperties>
</file>