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72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22:1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19 131 5990,'0'0'5717,"-3"-2"-5018,1 0-506,1 1 0,-1-1-1,1 0 1,0 1-1,0-1 1,0 0 0,0 0-1,0 0 1,0 0-1,0 0 1,1 0 0,-1 0-1,1 0 1,-1 0-1,1 0 1,0 0 0,0 0-1,0-1 1,0 1-1,0 0 1,0 0 0,1 0-1,-1 0 1,1 0-1,-1 0 1,1 0 0,0 0-1,0 0 1,0 0 0,0 0-1,0 0 1,0 1-1,0-1 1,1 0 0,-1 1-1,1-1 1,1-1-1,1 0 326,-4 2-460,0 0 0,1-1 0,-1 1 1,0 0-1,1 0 0,-1-1 0,1 1 0,0 0 0,-1 0 0,1 0 0,0 0 0,0 0 0,0 0 1,-1 0-1,1 0 0,0 0 0,0 1 0,1-1 0,-1 0 0,0 0 0,0 1 0,0-1 0,0 1 1,0-1-1,1 1 0,-1 0 0,0-1 0,0 1 0,1 0 0,1 0 0,48-3 1124,-40 3-1090,28 1 497,0 1 0,74 15 0,-66-6-295,0-2-1,0-3 1,56 2 0,13-5 88,104-5 239,106-16 143,-21 15-589,-161 5-30,-51-1-46,107 15-1,79 1-3,-90-10-62,131-8 198,-137-3-83,103-2 39,299 20-27,-510-13-96,-15 0 64,83-8 1,46-5 36,-168 8-136,44-1 134,-34 5-141,42 0-919,-72 0 833,0 0 0,0 0 0,0 0 0,0 0 0,0 1-1,0-1 1,0 0 0,-1 0 0,1 1 0,0-1 0,0 1 0,0-1 0,0 1 0,-1-1 0,1 1-1,0-1 1,0 1 0,-1 0 0,1-1 0,0 1 0,-1 0 0,1 0 0,0 1 0,-1-1-135,1-1-1,-1 1 1,1 0 0,-1 0-1,1-1 1,0 1 0,-1 0 0,1-1-1,0 1 1,0 0 0,-1-1 0,1 1-1,0-1 1,0 1 0,0-1-1,0 0 1,0 1 0,-1-1 0,1 0-1,0 0 1,0 0 0,0 1 0,2-1-1,7-27-11507,-7 16 8275,10-11-1250,-10-19 1623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17:14.67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257 30,'-3'5,"0"0,0-1,0 1,0-1,-1 1,1-1,-1-1,0 1,0 0,-1-1,1 0,-1 0,0 0,0-1,1 1,-2-1,1 0,0-1,0 1,-1-1,1 0,0 0,-1-1,1 0,-1 0,1 0,-1-1,1 1,-1-1,1 0,0-1,-4-1,-10 3,-46-16,64 16,0-1,0 1,0-1,1 1,-1-1,0 0,0 1,0-1,0 0,1 0,-1 1,0-1,1 0,-1 0,0 0,1 0,0 0,-1 0,1 0,-1 0,1 0,0 0,0 0,0 0,-1 0,1-1,0 1,0 0,0 0,1 0,-1 0,0 0,0 0,1 0,-1 0,0 0,1 0,-1 0,1 0,-1 0,1 0,0 0,-1 0,1 1,0-1,0 0,0 0,-1 1,1-1,0 1,0-1,0 0,0 1,0 0,0-1,0 1,0 0,1-1,1-1,-1-1,1 0,0 1,1 0,-1 0,0 0,1 0,-1 0,1 1,-1-1,1 1,0 0,0 0,-1 1,1-1,0 1,0 0,0 0,0 0,0 0,0 1,-1-1,1 1,0 0,0 0,-1 1,1-1,-1 1,1 0,-1 0,0 0,1 0,-1 0,0 1,0-1,-1 1,1 0,-1 0,1 0,-1 0,0 0,0 1,0-1,1 4,-1 1,0 0,-1 1,0-1,0 1,-1-1,0 1,0-1,-1 0,0 1,-1-1,0 1,0-1,-1 0,0 0,0 0,-1-1,0 1,0-1,-1 0,0 0,0 0,0-1,-3 2,-7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24:06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9 3940,'-18'-8'2625,"18"8"-2573,-1 0 1,1 0 0,0 0 0,0 0 0,0 1 0,0-1 0,-1 0 0,1 0 0,0 0 0,0 0 0,0 1 0,0-1 0,0 0 0,0 0 0,0 0 0,0 1-1,0-1 1,-1 0 0,1 0 0,0 0 0,0 1 0,0-1 0,0 0 0,0 0 0,0 0 0,0 1 0,0-1 0,1 0 0,-1 0 0,0 1 0,0-1 0,0 0-1,0 0 1,0 0 0,0 0 0,0 1 0,0-1 0,0 0 0,1 0 0,-1 0 0,0 1 0,0-1 0,0 0 0,0 0 0,1 0 0,-1 0 0,0 0 0,0 0-1,0 0 1,0 1 0,1-1 0,-1 0 0,0 0 0,0 0 0,1 0 0,-45 5 5953,36 0-5734,1 1-1,0 0 1,1 0 0,-1 1 0,1-1 0,0 2 0,1-1 0,-9 15-1,3-5-198,-11 13 34,2 0 0,1 2-1,1 0 1,-23 60 0,38-82-215,0 0 1,1 0 0,0 0-1,1 1 1,0-1 0,0 0-1,1 1 1,1-1-1,1 14 1,0-16-307,0-1 0,1 1 0,-1-1 0,1 0 0,1 0 0,-1 0 0,1 0 0,1 0 0,-1-1 0,1 0 0,0 0 0,0 0 0,12 10 0,-5-8-1085,-1 0 1,1 0-1,1-1 1,-1-1-1,1 0 0,17 5 1,-29-10 1439,0-1 1,0 0-1,0 0 1,0 0-1,0 0 1,0 0 0,0 0-1,0 0 1,0-1-1,0 1 1,0 0-1,0-1 1,0 1-1,0 0 1,0-1-1,0 1 1,0-1-1,0 0 1,0 1-1,1-2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30:0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36 155 3716,'0'0'5365,"-22"0"-1100,9-1-2319,24 0 3453,19-3-260,-12 1-6402,12-7 1720,1 2-1,0 2 1,51-5-1,-54 9-208,1-1-1,-1-1 1,32-10 0,13-2 202,6 0-149,-44 8-248,0 1 0,0 2 0,36-1 0,142-5 136,-146 4-166,1 3 1,0 3-1,91 11 1,11 24 52,-105-19-80,0-3 0,127 7 0,-18-5 164,-162-14-146,4 1 48,0-1 0,0-1 0,31-5 0,12-2 56,-20 5-82,33-5 31,114 0 0,22 2 66,144-6 310,-202 5-191,-89 3-208,-1 2 0,73 8 1,82 6 115,-155-8-24,92-5 0,-53-1-24,226-18 342,-157 14-331,-7-8 36,2 0-30,113 8 37,59 0-204,309 6 353,-370 6-16,-251-6-262,0 1 1,0 1-1,38 8 1,-54-9-128,-1 0 0,0 1 0,1 0 1,-1 0-1,0 0 0,11 6 0,-9-3-301,-5-3-543,-2-2 802,-1 1 0,1-1 1,-1 1-1,0 0 1,1-1-1,-1 1 0,1 0 1,-1-1-1,0 1 0,0 0 1,1-1-1,-1 1 1,0 0-1,0-1 0,0 1 1,0 0-1,0 0 0,0-1 1,0 1-1,0 0 1,0 0-1,0 0 0,0 3-897,-50-10-16688,38 5 15804,-10-5-2640,-10-15 2081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30:1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87 5093,'0'0'6555,"-20"-4"567,20 1-6929,0 1 1,0 0-1,0-1 1,0 1-1,0-1 1,0 1-1,0-1 0,1 1 1,-1 0-1,1-1 1,0 1-1,0 0 1,0-1-1,0 1 1,0 0-1,0 0 1,0 0-1,1 0 1,-1 0-1,1 0 0,0 0 1,-1 1-1,1-1 1,3-1-1,-1 0 256,2 0-278,-1 1 0,1 0 1,0 0-1,0 0 1,0 1-1,0-1 0,0 1 1,8 0-1,-13 1-165,85-8 1195,464 8 1111,-317 14-2083,39-8 273,143-6-166,-184 12-282,48-23 271,154 2-14,-259 11-333,428-2 240,-198-12-111,-402 13-585,0-1-1,1 1 0,-1 0 1,0-1-1,0 1 0,0 0 1,0 0-1,-1 1 0,1-1 1,0 0-1,0 0 0,-1 1 1,1-1-1,-1 1 1,1 0-1,-1-1 0,1 1 1,-1 0-1,2 4 0,-2-5 496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30:2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2787,'0'0'5108,"10"-21"-1616,-12 9-2875,0-16 4162,2 28-4622,0-1-1,0 1 0,0-1 1,0 0-1,0 1 1,0-1-1,0 1 1,0-1-1,1 1 0,-1-1 1,0 0-1,0 1 1,0-1-1,1 1 0,-1-1 1,0 1-1,1-1 1,-1 1-1,1 0 1,-1-1-1,0 1 0,1-1 1,-1 1-1,1 0 1,-1-1-1,1 1 1,-1 0-1,1-1 0,-1 1 1,1 0-1,0 0 1,-1 0-1,1 0 0,-1 0 1,1-1-1,0 1 1,2 0 398,-1-1-495,-1-1-1,1 1 1,0 0 0,0 0-1,0-1 1,0 1 0,0 1 0,0-1-1,1 0 1,-1 0 0,0 1-1,0-1 1,1 1 0,-1 0 0,0 0-1,0 0 1,4 0 0,17-4 82,-4-3-123,-15 5-4,-1 1 0,0 0 0,0 0 0,1 0 0,-1 0 0,0 0-1,1 1 1,-1-1 0,4 1 0,46-3 41,73 1 177,-91 4-120,1-2 0,46-6-1,-41 2 83,52 1 0,150-3 542,34 0 389,-2 18-693,-9-6 84,-144-8-291,182 9-99,-82 5 1,-176-9-36,82-3 1,-47-2-16,139-4 56,83-6-42,-84 0 37,115 0 0,-284 11-91,-17 0 36,1 2 0,43 5 0,-6 2 45,-36-1-108,-3-1-1738,-3-2-3889,-16-13-1720,-5-1 5168,1 3-3139,17-16 717,-8-8 1393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30:2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3908,'0'0'7682,"3"-3"-6935,12-12 3283,-15 14-3914,0 0-1,0 0 0,0 0 0,1 1 0,-1-1 0,0 0 0,0 0 0,1 0 0,-1 0 0,1 1 0,-1-1 1,1 0-1,-1 0 0,1 1 0,-1-1 0,1 0 0,0 1 0,-1-1 0,1 0 0,0 1 0,-1-1 0,1 1 0,0-1 1,0 1-1,0 0 0,-1-1 0,1 1 0,0 0 0,0-1 0,0 1 0,0 0 0,0 0 0,0 0 0,0 0 1,-1 0-1,1 0 0,0 0 0,1 0 0,-1 0-333,3 0 1003,0-1-427,8-2-142,0 1 1,0 1 0,0 0 0,0 1-1,0 0 1,0 0 0,0 2 0,0-1-1,22 7 1,23 0 397,-1 0-224,-1 0-129,7-3 107,-35-4-287,85 5 105,-76-2-128,1-2 0,61-5 0,-17 1 35,88-4 495,127 0-188,-48 12 43,-36 6-224,80 0 112,31-6 85,-103 0-288,74 0 219,-188-5-196,179-7 339,1-7-111,110 13-91,-350-3-6,76-12-1,-79 7-31,72-2 0,-46 9-2466,-66 2-677,2-36-10587,-5 32 11564,2-17-3374,1-11 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30:4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1057,'0'0'1842,"3"0"-839,15 0 3620,-15-3-3699,5-3-204,0 0 0,0 0 1,0 1-1,0 0 0,1 0 1,0 1-1,0 0 0,0 1 0,1 0 1,-1 0-1,1 1 0,16-2 0,57 0 208,8-3-105,-62 3-371,55 0 0,0 0-234,-4-1 5,96 6 1,-58 2 6,-84-3-173,244 11 73,75 3 826,151 4-251,642-18 1147,-735-6-1484,83 43-346,4 0-17,-369-36 28,215-7-29,-73-6 317,194-1 266,-382 13-512,169-13 52,-3 0-116,350 1 16,-487 12-16,213 5 42,524 16 238,-779-21-229,204-6 162,46 0 171,-260 1-219,-30 2-16,53-1 0,-75 3-122,11-3-1,3 3 11,74-5-32,-85 7-1910,7 1 5743,-15-1-5583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30:5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2787,'0'0'10911,"12"-11"-10150,-5 8 2242,67-7 1765,-29 3-4160,-18 6-134,-1-2 1,33-6 0,-36 5-153,1 0 1,28 1-1,156-3 714,295-12 245,-482 18-1253,301 11 136,-128-5 56,-10 0 3,80 13-63,270 35-154,-442-45 257,1-3 1,141-11-1,577-16 502,-553 23-745,742-2 97,-377 6-42,-176 11-16,-291-8 133,158-10 0,-150-6-60,50-4 88,-137 9-95,-8 3 65,-66-2-184,2 0-9,17 11 64,-19-8-130,1 2-3764,-3-3 3744,-1-1 1,0 1-1,0-1 0,0 1 1,0-1-1,1 0 0,-1 1 1,0-1-1,0 1 0,0-1 1,0 1-1,0-1 0,0 1 1,0-1-1,0 1 0,0-1 1,-1 2-1,2 1-755,-8-4 328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0:31:0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32 5285,'-2'15'3415,"-11"-15"57,10-1-1305,-21 1 3560,15 0-3042,21 0-3164,-9 0 756,1 0-152,1 0-1,-1 0 0,0 0 1,0 1-1,0 0 0,0 0 1,6 2-1,-7-3-62,10 4 184,1-2 0,-1 1 0,1-2-1,-1 0 1,1-1 0,26-2 0,-22 0 11,0 2 1,27 2-1,224 24 654,-90-11-284,486 10 777,-545-22-1248,-45 0 43,87-8 1,-81-3-109,277-33 432,-214 32-324,-12 2 141,-102 5-301,0 1 0,0 2-1,56 9 1,39 0 36,156 10 85,-53-4-104,-1 0-43,69-10 313,66 0 37,-341-6-354,396-11 89,45 1 325,-326 11-334,22-9 103,325 2-133,-69-6-59,-242 4 0,161 2 0,62 6 0,-313-5 0,-54 6 0,-4 2 0,-20-2-2,32 5-453,-27 0-1182,-3-1 368,42-69-20720,-25 26 16432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E69AD5-4E6F-4DD8-857F-3B2E8EAC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72" y="813391"/>
            <a:ext cx="7087455" cy="52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1716372" y="1193858"/>
            <a:ext cx="895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컴포넌트로 </a:t>
            </a:r>
            <a:r>
              <a:rPr lang="en-US" altLang="ko-KR" dirty="0"/>
              <a:t>"Love Java"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마우스 좌측 버튼을 누르면 폰트 크기를 </a:t>
            </a:r>
            <a:r>
              <a:rPr lang="en-US" altLang="ko-KR" dirty="0"/>
              <a:t>5</a:t>
            </a:r>
            <a:r>
              <a:rPr lang="ko-KR" altLang="en-US" dirty="0" err="1"/>
              <a:t>픽셀씩</a:t>
            </a:r>
            <a:r>
              <a:rPr lang="ko-KR" altLang="en-US" dirty="0"/>
              <a:t> 키우고</a:t>
            </a:r>
            <a:r>
              <a:rPr lang="en-US" altLang="ko-KR" dirty="0"/>
              <a:t>, </a:t>
            </a:r>
            <a:r>
              <a:rPr lang="ko-KR" altLang="en-US" dirty="0"/>
              <a:t>마우스 우측 버튼을 누르면 폰트 크기를 </a:t>
            </a:r>
            <a:r>
              <a:rPr lang="en-US" altLang="ko-KR" dirty="0"/>
              <a:t>5</a:t>
            </a:r>
            <a:r>
              <a:rPr lang="ko-KR" altLang="en-US" dirty="0" err="1"/>
              <a:t>픽셀씩</a:t>
            </a:r>
            <a:r>
              <a:rPr lang="ko-KR" altLang="en-US" dirty="0"/>
              <a:t> 줄이는 스윙 응용프로그램을 작성하라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B588CC-2E96-42E5-8510-51CFDA4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70" y="2409824"/>
            <a:ext cx="4063092" cy="2031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020B8-7A24-444C-9B81-731481E8272F}"/>
              </a:ext>
            </a:extLst>
          </p:cNvPr>
          <p:cNvSpPr txBox="1"/>
          <p:nvPr/>
        </p:nvSpPr>
        <p:spPr>
          <a:xfrm>
            <a:off x="1461707" y="16814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좌측 </a:t>
            </a:r>
            <a:r>
              <a:rPr lang="en-US" altLang="ko-KR" dirty="0"/>
              <a:t>=&gt; </a:t>
            </a:r>
            <a:r>
              <a:rPr lang="ko-KR" altLang="en-US" dirty="0"/>
              <a:t>확대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B8E4D-F1CF-4649-8442-9A98DFB2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0" y="2409824"/>
            <a:ext cx="4112080" cy="2056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41E0A-E6D2-4A9B-97DE-ADBBA3519DB5}"/>
              </a:ext>
            </a:extLst>
          </p:cNvPr>
          <p:cNvSpPr txBox="1"/>
          <p:nvPr/>
        </p:nvSpPr>
        <p:spPr>
          <a:xfrm>
            <a:off x="6570890" y="1681468"/>
            <a:ext cx="336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우측 </a:t>
            </a:r>
            <a:r>
              <a:rPr lang="en-US" altLang="ko-KR" dirty="0"/>
              <a:t>=&gt; </a:t>
            </a:r>
            <a:r>
              <a:rPr lang="ko-KR" altLang="en-US" dirty="0"/>
              <a:t>축소</a:t>
            </a:r>
          </a:p>
        </p:txBody>
      </p:sp>
    </p:spTree>
    <p:extLst>
      <p:ext uri="{BB962C8B-B14F-4D97-AF65-F5344CB8AC3E}">
        <p14:creationId xmlns:p14="http://schemas.microsoft.com/office/powerpoint/2010/main" val="14187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7D72D2-DE86-43B8-99E9-1E63E83F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90487"/>
            <a:ext cx="5381625" cy="6677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624EC44-65E5-4A08-B162-6346C4E3D20D}"/>
                  </a:ext>
                </a:extLst>
              </p14:cNvPr>
              <p14:cNvContentPartPr/>
              <p14:nvPr/>
            </p14:nvContentPartPr>
            <p14:xfrm>
              <a:off x="3279375" y="267450"/>
              <a:ext cx="1627920" cy="47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624EC44-65E5-4A08-B162-6346C4E3D2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0735" y="258810"/>
                <a:ext cx="16455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1969692-EB22-41CF-9FF1-4256C339FCDB}"/>
                  </a:ext>
                </a:extLst>
              </p14:cNvPr>
              <p14:cNvContentPartPr/>
              <p14:nvPr/>
            </p14:nvContentPartPr>
            <p14:xfrm>
              <a:off x="4058055" y="1933890"/>
              <a:ext cx="97200" cy="214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1969692-EB22-41CF-9FF1-4256C339FC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9055" y="1925250"/>
                <a:ext cx="1148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8573B9B-A064-4457-8BEB-79B7771C23B5}"/>
                  </a:ext>
                </a:extLst>
              </p14:cNvPr>
              <p14:cNvContentPartPr/>
              <p14:nvPr/>
            </p14:nvContentPartPr>
            <p14:xfrm>
              <a:off x="4170735" y="2588370"/>
              <a:ext cx="2321640" cy="56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8573B9B-A064-4457-8BEB-79B7771C23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2095" y="2579370"/>
                <a:ext cx="2339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656935B-9701-48F0-83A7-4B7D7C963A41}"/>
                  </a:ext>
                </a:extLst>
              </p14:cNvPr>
              <p14:cNvContentPartPr/>
              <p14:nvPr/>
            </p14:nvContentPartPr>
            <p14:xfrm>
              <a:off x="5260455" y="2860890"/>
              <a:ext cx="1370880" cy="316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656935B-9701-48F0-83A7-4B7D7C963A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1815" y="2851890"/>
                <a:ext cx="13885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16E8148-3F22-4B18-BB5D-CC0AE44FA3D3}"/>
                  </a:ext>
                </a:extLst>
              </p14:cNvPr>
              <p14:cNvContentPartPr/>
              <p14:nvPr/>
            </p14:nvContentPartPr>
            <p14:xfrm>
              <a:off x="4919175" y="3011370"/>
              <a:ext cx="1470240" cy="694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16E8148-3F22-4B18-BB5D-CC0AE44FA3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0175" y="3002370"/>
                <a:ext cx="1487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04E1C40-44F8-43AD-AF62-381932C34F32}"/>
                  </a:ext>
                </a:extLst>
              </p14:cNvPr>
              <p14:cNvContentPartPr/>
              <p14:nvPr/>
            </p14:nvContentPartPr>
            <p14:xfrm>
              <a:off x="5233095" y="3853050"/>
              <a:ext cx="1566360" cy="522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04E1C40-44F8-43AD-AF62-381932C34F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4095" y="3844410"/>
                <a:ext cx="15840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88A47CB-9541-4A9A-9E6B-6DD2CCB732ED}"/>
                  </a:ext>
                </a:extLst>
              </p14:cNvPr>
              <p14:cNvContentPartPr/>
              <p14:nvPr/>
            </p14:nvContentPartPr>
            <p14:xfrm>
              <a:off x="4272615" y="2450490"/>
              <a:ext cx="3351960" cy="42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88A47CB-9541-4A9A-9E6B-6DD2CCB732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3975" y="2441850"/>
                <a:ext cx="33696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0E25D25-A7B8-48F3-ADED-C0753CD9DD0E}"/>
                  </a:ext>
                </a:extLst>
              </p14:cNvPr>
              <p14:cNvContentPartPr/>
              <p14:nvPr/>
            </p14:nvContentPartPr>
            <p14:xfrm>
              <a:off x="5924295" y="3614730"/>
              <a:ext cx="2581920" cy="46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0E25D25-A7B8-48F3-ADED-C0753CD9DD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15655" y="3606090"/>
                <a:ext cx="25995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7A3CF2C-08E8-4337-A539-97914F903B19}"/>
                  </a:ext>
                </a:extLst>
              </p14:cNvPr>
              <p14:cNvContentPartPr/>
              <p14:nvPr/>
            </p14:nvContentPartPr>
            <p14:xfrm>
              <a:off x="5851575" y="4739370"/>
              <a:ext cx="2660760" cy="52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7A3CF2C-08E8-4337-A539-97914F903B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42935" y="4730370"/>
                <a:ext cx="2678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5A926E9-802F-4644-BD93-52694BAF4631}"/>
                  </a:ext>
                </a:extLst>
              </p14:cNvPr>
              <p14:cNvContentPartPr/>
              <p14:nvPr/>
            </p14:nvContentPartPr>
            <p14:xfrm>
              <a:off x="4362589" y="371679"/>
              <a:ext cx="92520" cy="932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5A926E9-802F-4644-BD93-52694BAF46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53589" y="363039"/>
                <a:ext cx="11016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10</cp:revision>
  <dcterms:created xsi:type="dcterms:W3CDTF">2021-05-08T00:27:13Z</dcterms:created>
  <dcterms:modified xsi:type="dcterms:W3CDTF">2023-05-16T05:40:56Z</dcterms:modified>
</cp:coreProperties>
</file>